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6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7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59" r:id="rId2"/>
    <p:sldId id="266" r:id="rId3"/>
    <p:sldId id="273" r:id="rId4"/>
    <p:sldId id="429" r:id="rId5"/>
    <p:sldId id="430" r:id="rId6"/>
    <p:sldId id="442" r:id="rId7"/>
    <p:sldId id="441" r:id="rId8"/>
    <p:sldId id="431" r:id="rId9"/>
    <p:sldId id="282" r:id="rId10"/>
    <p:sldId id="439" r:id="rId11"/>
    <p:sldId id="438" r:id="rId12"/>
    <p:sldId id="437" r:id="rId13"/>
    <p:sldId id="436" r:id="rId14"/>
    <p:sldId id="435" r:id="rId15"/>
    <p:sldId id="434" r:id="rId16"/>
    <p:sldId id="463" r:id="rId17"/>
    <p:sldId id="433" r:id="rId18"/>
    <p:sldId id="444" r:id="rId19"/>
    <p:sldId id="283" r:id="rId20"/>
    <p:sldId id="446" r:id="rId21"/>
    <p:sldId id="449" r:id="rId22"/>
    <p:sldId id="448" r:id="rId23"/>
    <p:sldId id="447" r:id="rId24"/>
    <p:sldId id="450" r:id="rId25"/>
    <p:sldId id="440" r:id="rId26"/>
    <p:sldId id="451" r:id="rId27"/>
    <p:sldId id="460" r:id="rId28"/>
    <p:sldId id="452" r:id="rId29"/>
    <p:sldId id="453" r:id="rId30"/>
    <p:sldId id="454" r:id="rId31"/>
    <p:sldId id="455" r:id="rId32"/>
    <p:sldId id="456" r:id="rId33"/>
    <p:sldId id="457" r:id="rId34"/>
    <p:sldId id="461" r:id="rId35"/>
    <p:sldId id="458" r:id="rId36"/>
    <p:sldId id="462" r:id="rId37"/>
    <p:sldId id="459" r:id="rId38"/>
    <p:sldId id="443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033665-A10F-4166-B34E-18E8B05DD779}">
  <a:tblStyle styleId="{3B033665-A10F-4166-B34E-18E8B05DD7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9" autoAdjust="0"/>
    <p:restoredTop sz="94660"/>
  </p:normalViewPr>
  <p:slideViewPr>
    <p:cSldViewPr snapToGrid="0">
      <p:cViewPr>
        <p:scale>
          <a:sx n="75" d="100"/>
          <a:sy n="75" d="100"/>
        </p:scale>
        <p:origin x="1266" y="3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42.5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2632 2243 24575,'-5'0'0,"-1"1"0,0 0 0,1 1 0,-1-1 0,1 1 0,0 0 0,0 1 0,-1-1 0,1 1 0,-6 4 0,-34 16 0,21-18 0,1-1 0,-1 0 0,0-2 0,0-1 0,0-1 0,0-1 0,-43-7 0,-166-49 0,191 45 0,-62-19 0,-115-29 0,178 52 0,-1 1 0,1 2 0,-63 1 0,-583 8 0,473-4 0,199 1 0,1 1 0,-1 1 0,0 0 0,1 1 0,-1 1 0,1 0 0,-24 13 0,17-8 0,-1-1 0,-26 7 0,-14-6 0,45-7 0,0 0 0,-1 0 0,-17 8 0,29-9 0,1 0 0,-1 1 0,1 0 0,0 0 0,0 0 0,0 1 0,0-1 0,1 1 0,-1 1 0,1-1 0,0 1 0,0-1 0,-3 6 0,-13 20 0,-47 53 0,67-83 0,-1 1 0,1 0 0,0-1 0,-1 1 0,1-1 0,-1 1 0,1 0 0,-1-1 0,1 0 0,-1 1 0,1-1 0,-1 1 0,1-1 0,-1 1 0,0-1 0,1 0 0,-1 0 0,1 1 0,-1-1 0,0 0 0,1 0 0,-1 0 0,0 1 0,1-1 0,-1 0 0,0 0 0,0 0 0,1 0 0,-1 0 0,0-1 0,0 1 0,-4-21 0,13-33 0,1 21 0,55-179 0,-52 179 0,3 0 0,0 1 0,2 0 0,26-36 0,142-197 0,-12 23 0,61-95 0,-224 319 0,0 0 0,9-26 0,-12 28 0,0 0 0,0 1 0,1 0 0,15-21 0,0 4 0,-1-1 0,16-36 0,-17 31 0,35-51 0,134-189 0,-154 226 0,54-61 0,-14 20 0,-64 78-320,1 1 0,20-17 1,-30 28-87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3:40.5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215 450 24575,'1'-2'0,"0"0"0,0 0 0,0 0 0,0 0 0,0 0 0,1 1 0,-1-1 0,1 0 0,-1 1 0,1-1 0,-1 1 0,1-1 0,0 1 0,0 0 0,-1 0 0,1 0 0,4-2 0,36-16 0,-11 12 0,0 2 0,0 1 0,0 1 0,1 1 0,0 2 0,33 5 0,19-2 0,-34-5 0,-34 1 0,0 0 0,0 1 0,0 0 0,0 2 0,0 0 0,21 5 0,-35-7 0,-1 0 0,1 0 0,-1 1 0,1-1 0,-1 1 0,1-1 0,-1 1 0,0 0 0,1-1 0,-1 1 0,0 0 0,1 0 0,-1 0 0,0 0 0,0 0 0,0 0 0,0 0 0,0 0 0,0 0 0,0 1 0,0-1 0,-1 0 0,1 1 0,0-1 0,-1 0 0,1 1 0,-1-1 0,0 1 0,1-1 0,-1 1 0,0-1 0,0 1 0,0-1 0,0 1 0,0-1 0,0 1 0,0-1 0,0 1 0,-1-1 0,0 3 0,0-1 0,-1-1 0,0 1 0,0-1 0,0 1 0,0-1 0,-1 1 0,1-1 0,0 0 0,-1 0 0,0 0 0,1-1 0,-1 1 0,0-1 0,0 1 0,0-1 0,0 0 0,0 0 0,-4 1 0,-6 0 0,0 0 0,-1 0 0,1-1 0,0-1 0,-1 0 0,1-1 0,0-1 0,-15-3 0,23 4 0,1 0 0,-1 0 0,0-1 0,1 1 0,-1-1 0,1-1 0,-1 1 0,1-1 0,0 1 0,0-1 0,0 0 0,1 0 0,-1-1 0,1 1 0,-1-1 0,1 0 0,0 0 0,1 0 0,-1 0 0,1 0 0,0-1 0,0 1 0,0-1 0,-2-8 0,3 10 0,1 1 0,-1-1 0,1 1 0,0-1 0,0 1 0,0-1 0,0 1 0,1-1 0,-1 0 0,1 1 0,-1 0 0,1-1 0,0 1 0,0-1 0,0 1 0,0 0 0,0-1 0,1 1 0,-1 0 0,3-2 0,-1 0 0,1 0 0,0 1 0,0 0 0,1 0 0,-1 0 0,1 1 0,-1-1 0,1 1 0,7-2 0,6-1 0,0 0 0,0 2 0,0 0 0,30 0 0,427 7 0,-468-4 0,0 0 0,0 0 0,0 1 0,0 1 0,0-1 0,-1 1 0,1 0 0,0 0 0,-1 1 0,1 0 0,-1 0 0,7 5 0,-11-6 0,0-1 0,0 1 0,0 0 0,0 0 0,-1 0 0,1 0 0,-1 0 0,1 1 0,-1-1 0,0 0 0,0 1 0,0-1 0,0 0 0,0 1 0,0-1 0,-1 1 0,1 0 0,-1-1 0,0 1 0,0-1 0,0 1 0,0 0 0,0-1 0,0 1 0,-1 0 0,1-1 0,-1 1 0,0-1 0,0 1 0,0-1 0,0 0 0,0 1 0,-1-1 0,1 0 0,-3 3 0,1-1 0,0 0 0,0 0 0,-1-1 0,1 0 0,-1 1 0,0-1 0,0 0 0,0-1 0,0 1 0,0-1 0,-1 0 0,1 0 0,-1 0 0,0-1 0,1 0 0,-1 1 0,0-2 0,-7 2 0,-13 0 0,-1-1 0,-35-3 0,28 0 0,-338-2 0,404 1 0,-1-2 0,0-1 0,50-16 0,-22 6 0,82-26 0,-97 26 0,2 3 0,-1 1 0,2 2 0,77-5 0,-121 15 0,0-1 0,-1 1 0,0-1 0,1 1 0,-1 0 0,1 1 0,-1-1 0,1 0 0,-1 1 0,0 0 0,1 0 0,-1 0 0,0 0 0,0 1 0,1-1 0,-1 1 0,4 3 0,-6-4 0,-1-1 0,0 1 0,0 0 0,0-1 0,0 1 0,-1 0 0,1 0 0,0-1 0,0 1 0,0 0 0,0-1 0,-1 1 0,1 0 0,0-1 0,-1 1 0,1-1 0,-1 1 0,1 0 0,0-1 0,-1 1 0,1-1 0,-1 1 0,1-1 0,-1 1 0,0-1 0,1 0 0,-1 1 0,1-1 0,-1 0 0,0 1 0,1-1 0,-2 0 0,-22 12 0,7-6 0,-1 0 0,-1-1 0,1-1 0,-1-1 0,-31 1 0,-102-6 0,61-2 0,69 2 0,0-1 0,0-1 0,1 0 0,0-2 0,0-1 0,0-1 0,-22-11 0,-47-16 0,16 13 0,41 13 0,1 0 0,0-3 0,-37-18 0,66 28 0,-1-1 0,1 0 0,-1 0 0,1 0 0,0 0 0,0 0 0,0-1 0,1 0 0,-1 1 0,1-1 0,0 0 0,0 0 0,0 0 0,0 0 0,1-1 0,0 1 0,-1 0 0,2-1 0,-1 1 0,0-9 0,1 9 0,0 1 0,0-1 0,0 1 0,0 0 0,0-1 0,1 1 0,0 0 0,0-1 0,0 1 0,0 0 0,0 0 0,0 0 0,1 0 0,0 0 0,-1 0 0,1 0 0,0 1 0,0-1 0,1 0 0,-1 1 0,1 0 0,-1 0 0,1-1 0,0 2 0,-1-1 0,1 0 0,6-2 0,17-2 0,1 1 0,0 1 0,0 2 0,0 1 0,0 1 0,46 5 0,9 0 0,-47-5 0,-5 1 0,-64-1 0,-851-1 0,990 5 16,0 4 1,123 25-1,203 65-585,18 3 295,-135-41 274,199 34 0,-423-86-8,-59-6 78,45 8 1,-76-10-59,1 0 0,-1 0 1,1 0-1,-1-1 1,0 1-1,1 0 1,-1 0-1,1 0 1,-1 0-1,1 1 0,-1-1 1,1 0-1,-1 0 1,0 0-1,1 0 1,-1 0-1,1 1 1,-1-1-1,0 0 1,1 0-1,-1 0 0,0 1 1,1-1-1,-1 0 1,0 1-1,1-1 1,-1 0-1,0 1 1,1-1-1,-1 0 0,0 1 1,0-1-1,0 1 1,1-1-1,-1 0 1,0 1-1,0-1 1,0 1-1,0-1 0,0 1 1,0-1-1,0 1 1,0-1-1,0 0 1,0 1-1,0-1 1,0 1-1,0-1 0,0 1 1,-25 17 84,-41 10-155,39-20 58,-1-2 0,1 0 0,-2-2 0,-34 1 0,-119-6 0,84-2 0,-104 5 0,-149-5 0,348 3 0,-49-6 0,49 6 0,1-1 0,0 1 0,0-1 0,0 1 0,-1-1 0,1 0 0,0 0 0,0 0 0,0 0 0,0 0 0,0 0 0,1-1 0,-1 1 0,0-1 0,1 1 0,-1-1 0,1 0 0,-1 1 0,-1-3 0,3 2 0,0 1 0,0 0 0,1 0 0,-1 0 0,0 0 0,0 0 0,0 0 0,1 0 0,-1 0 0,0 0 0,1 0 0,-1 0 0,1 0 0,0 0 0,-1 0 0,1 1 0,-1-1 0,1 0 0,0 0 0,0 1 0,0-1 0,-1 0 0,1 1 0,0-1 0,0 0 0,0 1 0,0 0 0,0-1 0,0 1 0,0-1 0,2 1 0,35-14 0,-36 14 0,351-75 0,-254 62 0,-1010 15 0,2959-2 0,-2848 0 0,866-18 0,41 8 0,182 6 0,-160 6 0,-94 1 0,1 1 0,-1 2 0,-1 2 0,1 1 0,-1 1 0,47 23 0,42 11 0,62 7 0,60 19 0,-242-69 0,0 0 0,0 0 0,-1 0 0,1 0 0,0 1 0,-1-1 0,1 1 0,-1-1 0,1 1 0,-1 0 0,0 0 0,1 0 0,-1 0 0,0 1 0,-1-1 0,1 0 0,0 1 0,-1 0 0,1-1 0,-1 1 0,0 0 0,1 3 0,-2-4 0,0 1 0,0-1 0,0 0 0,-1 0 0,1 0 0,-1 0 0,1 0 0,-1 0 0,0 0 0,0 0 0,0 0 0,0 0 0,0 0 0,-1-1 0,1 1 0,0 0 0,-1-1 0,1 1 0,-1-1 0,0 1 0,1-1 0,-1 0 0,0 0 0,0 0 0,0 0 0,0 0 0,0 0 0,0 0 0,0-1 0,0 1 0,-3 0 0,-49 10 0,51-11 0,1 1 0,-1-1 0,0 0 0,0 0 0,1 0 0,-1 0 0,0-1 0,1 1 0,-1-1 0,0 1 0,1-1 0,-1 0 0,1 0 0,-1 0 0,1-1 0,0 1 0,-4-3 0,5 3 0,1 0 0,0 0 0,-1 0 0,1 0 0,0 0 0,0 0 0,0 0 0,0 0 0,0 0 0,0 0 0,0 0 0,0 0 0,0 0 0,0 0 0,1 0 0,-1 0 0,0 0 0,1 0 0,-1 0 0,1 0 0,-1 0 0,1 0 0,-1 0 0,1 1 0,-1-1 0,1 0 0,0 0 0,0 1 0,-1-1 0,1 0 0,0 1 0,0-1 0,0 1 0,0-1 0,0 1 0,0-1 0,1 1 0,39-25 0,-37 24 0,117-73 0,-49 29 0,-70 44 0,-1 0 0,1 1 0,-1-1 0,1 0 0,-1 0 0,1 0 0,-1 0 0,1-1 0,-1 1 0,0 0 0,0 0 0,0-1 0,0 1 0,0-1 0,0 1 0,2-4 0,-4 5 0,1-1 0,0 0 0,0 1 0,-1-1 0,1 1 0,0-1 0,-1 0 0,1 1 0,-1-1 0,1 1 0,-1-1 0,1 1 0,-1 0 0,1-1 0,-1 1 0,1-1 0,-1 1 0,1 0 0,-1-1 0,0 1 0,1 0 0,-1 0 0,0 0 0,1-1 0,-1 1 0,0 0 0,1 0 0,-2 0 0,-69-3 0,62 3 0,-391 3-1365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42.5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2632 2243 24575,'-5'0'0,"-1"1"0,0 0 0,1 1 0,-1-1 0,1 1 0,0 0 0,0 1 0,-1-1 0,1 1 0,-6 4 0,-34 16 0,21-18 0,1-1 0,-1 0 0,0-2 0,0-1 0,0-1 0,0-1 0,-43-7 0,-166-49 0,191 45 0,-62-19 0,-115-29 0,178 52 0,-1 1 0,1 2 0,-63 1 0,-583 8 0,473-4 0,199 1 0,1 1 0,-1 1 0,0 0 0,1 1 0,-1 1 0,1 0 0,-24 13 0,17-8 0,-1-1 0,-26 7 0,-14-6 0,45-7 0,0 0 0,-1 0 0,-17 8 0,29-9 0,1 0 0,-1 1 0,1 0 0,0 0 0,0 0 0,0 1 0,0-1 0,1 1 0,-1 1 0,1-1 0,0 1 0,0-1 0,-3 6 0,-13 20 0,-47 53 0,67-83 0,-1 1 0,1 0 0,0-1 0,-1 1 0,1-1 0,-1 1 0,1 0 0,-1-1 0,1 0 0,-1 1 0,1-1 0,-1 1 0,1-1 0,-1 1 0,0-1 0,1 0 0,-1 0 0,1 1 0,-1-1 0,0 0 0,1 0 0,-1 0 0,0 1 0,1-1 0,-1 0 0,0 0 0,0 0 0,1 0 0,-1 0 0,0-1 0,0 1 0,-4-21 0,13-33 0,1 21 0,55-179 0,-52 179 0,3 0 0,0 1 0,2 0 0,26-36 0,142-197 0,-12 23 0,61-95 0,-224 319 0,0 0 0,9-26 0,-12 28 0,0 0 0,0 1 0,1 0 0,15-21 0,0 4 0,-1-1 0,16-36 0,-17 31 0,35-51 0,134-189 0,-154 226 0,54-61 0,-14 20 0,-64 78-320,1 1 0,20-17 1,-30 28-87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42.5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46.5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250 1 24575,'2179'0'0,"-2152"-1"0,0 2 0,0 0 0,0 2 0,-1 1 0,1 1 0,33 12 0,-59-17 0,0 0 0,0 0 0,0 1 0,0-1 0,-1 0 0,1 1 0,0-1 0,0 1 0,-1-1 0,1 1 0,0-1 0,0 1 0,-1 0 0,1-1 0,-1 1 0,1 0 0,-1-1 0,1 1 0,-1 0 0,1 1 0,-10 7 0,-31 1 0,-333-5 0,211-8 0,-204 3 0,2068 0-554,-1688 0 554,-1-1 0,1 1 0,-1 1 0,23 4 0,-35-5 2,-1 0 1,1 0-1,-1 0 1,0 0-1,1 0 1,-1 0-1,1 0 1,-1 0-1,1 0 0,-1 0 1,0 0-1,1 1 1,-1-1-1,1 0 1,-1 0-1,0 0 1,1 1-1,-1-1 1,0 0-1,1 0 1,-1 1-1,0-1 1,1 0-1,-1 1 1,0-1-1,0 0 1,1 1-1,-1-1 1,0 0-1,0 1 0,0-1 1,1 1-1,-1-1 1,0 1-1,-14 6 189,-24 0 86,6-4-277,-15 1 0,0 3 0,-71 17 0,80-15 0,-67 7 0,69-11 0,29-4 0,1 1 0,-1 0 0,1 0 0,-1 1 0,1 0 0,0 0 0,0 0 0,0 1 0,1 0 0,-1 0 0,1 1 0,0-1 0,0 1 0,1 0 0,-1 0 0,1 1 0,-4 6 0,-9 16 0,1-1 0,-17 45 0,12-26 0,-1-1 0,-2-1 0,-2-1 0,-35 44 0,50-71 0,0 0 0,2 0 0,-1 1 0,2 0 0,0 1 0,1 0 0,1 0 0,1 0 0,1 1 0,-5 34 0,5 13 0,5 120 0,3-69 0,-3 0 0,17 125 0,-9-171 0,20 110 0,-25-163 0,2 1 0,0-1 0,1 0 0,1 0 0,1-1 0,0 0 0,16 21 0,-19-32 0,0 0 0,1-1 0,0 1 0,0-1 0,0-1 0,1 1 0,0-2 0,0 1 0,0-1 0,0 0 0,0 0 0,14 2 0,9 4 0,325 87 0,-207-60 0,-100-24 0,1-2 0,0-3 0,0-1 0,96-3 0,-364 6 0,-739 12-497,753-22 453,195 1 41,-44 1-16,51-1 25,-1 1 0,1-1 1,0 0-1,-1 0 0,1 1 0,0 0 0,0-1 1,-1 1-1,1 0 0,0 0 0,0 0 1,0 0-1,0 1 0,0-1 0,1 0 0,-1 1 1,-2 1-1,4-2 9,1-1 1,-1 1-1,0-1 1,1 1 0,-1-1-1,0 1 1,1-1-1,-1 1 1,1-1-1,-1 1 1,0-1-1,1 0 1,-1 1-1,1-1 1,-1 0-1,1 1 1,0-1-1,-1 0 1,1 0-1,-1 1 1,1-1-1,-1 0 1,1 0-1,0 0 1,-1 0 0,1 0-1,-1 0 1,1 0-1,0 0 1,0 0-1,23 3-45,80 0 30,-64-3 0,-1 1 0,0 2 0,40 9 0,233 86 0,-95-25 0,598 144 0,-788-211 0,-13-4 0,-1 0 0,1 2 0,0 0 0,-1 0 0,0 1 0,0 1 0,24 14 0,-37-20 0,0 0 0,1 0 0,-1 0 0,0 1 0,0-1 0,0 0 0,0 0 0,0 0 0,0 0 0,0 0 0,0 0 0,0 1 0,0-1 0,1 0 0,-1 0 0,0 0 0,0 0 0,0 0 0,0 1 0,0-1 0,0 0 0,0 0 0,0 0 0,0 0 0,0 0 0,0 1 0,0-1 0,0 0 0,0 0 0,-1 0 0,1 0 0,0 0 0,0 0 0,0 1 0,0-1 0,0 0 0,0 0 0,0 0 0,0 0 0,0 0 0,0 0 0,-1 0 0,1 1 0,0-1 0,0 0 0,0 0 0,0 0 0,0 0 0,0 0 0,-1 0 0,1 0 0,0 0 0,0 0 0,0 0 0,0 0 0,-1 0 0,-14 4 0,-19-1 0,-376 27 0,-41 1 0,-293-36 0,674 1 0,-91-18 0,139 18 0,0-1 0,0-1 0,1-1 0,0-1 0,1-1 0,0 0 0,0-2 0,-24-17 0,38 24 0,1-1 0,0-1 0,-1 1 0,2-1 0,-1 1 0,1-1 0,0-1 0,0 1 0,0 0 0,1-1 0,0 0 0,0 0 0,1 0 0,0 0 0,0 0 0,1-1 0,0 1 0,0 0 0,1-1 0,0 1 0,0-1 0,0 1 0,1 0 0,0-1 0,1 1 0,3-12 0,-2 10 0,1-1 0,0 1 0,0 0 0,1 0 0,0 0 0,0 0 0,1 1 0,0 0 0,0 0 0,1 1 0,0 0 0,1 0 0,-1 1 0,1-1 0,1 2 0,-1-1 0,1 1 0,0 0 0,12-4 0,152-35 0,-44 13 0,-71 14 0,1 3 0,0 2 0,1 3 0,111-3 0,-216 18 0,-51 12 0,22-4 0,27-5 0,-222 33 0,209-36 0,1-3 0,-96-7 0,70-6 0,0-4 0,-87-27 0,-161-64 0,216 66 0,114 38 0,0 0 0,-1 0 0,1 0 0,0-1 0,0 1 0,0-1 0,0 0 0,0 0 0,0 0 0,0 0 0,0-1 0,1 1 0,0-1 0,-1 1 0,1-1 0,0 0 0,0 0 0,0 0 0,1 0 0,-1 0 0,1 0 0,0-1 0,-2-4 0,3 4 0,0 1 0,0-1 0,0 0 0,0 1 0,1-1 0,-1 1 0,1-1 0,0 1 0,0-1 0,1 1 0,-1-1 0,1 1 0,0 0 0,-1 0 0,1 0 0,1 0 0,-1 0 0,0 0 0,1 1 0,-1-1 0,1 1 0,4-4 0,4-1 0,0-1 0,0 2 0,1-1 0,0 2 0,0-1 0,0 2 0,1 0 0,0 0 0,-1 1 0,26-3 0,9 3 0,82 4 0,-60 1 0,76-2 0,211 9 0,-293-3 0,-1 2 0,1 3 0,97 30 0,-108-18 0,-51-23 0,1 1 0,-1 0 0,0 0 0,0 0 0,0 0 0,0 0 0,1 0 0,-1 0 0,0 0 0,-1 0 0,1 0 0,0 1 0,0-1 0,0 2 0,-1-2 0,0 0 0,0 0 0,0 0 0,0-1 0,0 1 0,0 0 0,0 0 0,-1 0 0,1-1 0,0 1 0,0 0 0,-1 0 0,1-1 0,-1 1 0,1 0 0,-1-1 0,1 1 0,-1 0 0,1-1 0,-1 1 0,0-1 0,1 1 0,-1-1 0,0 1 0,1-1 0,-1 1 0,0-1 0,-1 1 0,-12 4 0,-1 0 0,1 0 0,-1-1 0,0-1 0,0-1 0,0 0 0,-24 0 0,-14 2 0,-183 34 0,-91 10 0,-700-17 0,962-37 0,0-3 0,0-3 0,2-3 0,-1-3 0,2-2 0,-89-43 0,148 62 0,0 0 0,-1-1 0,1 0 0,0 1 0,0-1 0,0 0 0,0 0 0,0-1 0,1 1 0,-1-1 0,1 1 0,-1-1 0,1 0 0,0 0 0,0 0 0,0 0 0,0 0 0,1 0 0,-2-5 0,2 5 0,1 0 0,0-1 0,0 1 0,1 0 0,-1 0 0,1 0 0,-1 0 0,1 0 0,0 0 0,0 0 0,0 0 0,1 0 0,-1 1 0,1-1 0,-1 0 0,1 1 0,0-1 0,0 1 0,0 0 0,0 0 0,1-1 0,2-1 0,6-4 0,-1 0 0,1 1 0,0 0 0,1 1 0,-1 0 0,1 1 0,14-4 0,92-23 0,-98 27 0,8-2 0,-1 1 0,1 2 0,0 1 0,0 1 0,0 1 0,46 5 0,-67-3 0,0 0 0,0 0 0,0 0 0,-1 1 0,1 0 0,0 1 0,-1 0 0,1 0 0,-1 0 0,0 0 0,0 1 0,-1 0 0,1 0 0,-1 1 0,0 0 0,0 0 0,0 0 0,0 0 0,-1 1 0,0 0 0,0 0 0,-1 0 0,0 0 0,0 0 0,0 1 0,-1-1 0,0 1 0,0 0 0,0 0 0,-1 0 0,0 11 0,1-4 0,0-1 0,-2 1 0,0 0 0,0-1 0,-1 1 0,-1-1 0,0 1 0,-1-1 0,-1 0 0,0 0 0,0 0 0,-1 0 0,-1-1 0,0 1 0,-11 14 0,16-27 0,1 1 0,0-1 0,-1 1 0,1-1 0,0 0 0,-1 1 0,1-1 0,0 1 0,0-1 0,-1 1 0,1-1 0,0 1 0,0-1 0,0 1 0,0-1 0,-1 1 0,1-1 0,0 1 0,0-1 0,0 1 0,0-1 0,0 1 0,0-1 0,0 1 0,1-1 0,-1 1 0,0-1 0,0 1 0,0-1 0,0 1 0,1-1 0,-1 1 0,0-1 0,1 1 0,-1-1 0,0 1 0,1-1 0,-1 0 0,0 1 0,1-1 0,-1 0 0,1 1 0,-1-1 0,1 0 0,-1 0 0,0 1 0,1-1 0,-1 0 0,1 0 0,0 1 0,32 3 0,-29-3 0,453 0 6,-226-5-127,260 14-504,-389-2 642,0 5-1,179 45 0,-270-55-18,0 1-1,0 0 1,20 11-1,-30-15 4,0 1 0,0 0 0,0-1 0,0 1 0,0 0 0,0 0 0,0-1-1,0 1 1,-1 0 0,1 0 0,0 0 0,0 0 0,-1 1 0,1-1 0,0 0 0,-1 0-1,1 0 1,0 3 0,-2-3 4,1 0-1,0 0 1,-1 1-1,1-1 1,-1 0-1,1 0 1,-1 0-1,0 0 1,0 0-1,1 0 1,-1 0-1,0 0 1,0 0-1,0 0 1,0 0-1,0 0 1,0-1-1,0 1 1,0 0 0,0-1-1,0 1 1,0-1-1,-3 1 1,-49 22 138,-1-3 1,-1-2 0,-90 17 0,62-21-144,-1-2 0,-104-1 0,-172-20 0,308 5 0,1-3 0,0-2 0,-74-24 0,-145-64 0,-46-13 0,124 63 0,-149-45 0,334 90 0,0 0 0,0 0 0,0-1 0,1 0 0,-1-1 0,1 0 0,0 0 0,0 0 0,-11-10 0,17 14 0,0-1 0,-1 1 0,1 0 0,0-1 0,-1 1 0,1-1 0,0 1 0,0-1 0,-1 1 0,1-1 0,0 1 0,0-1 0,0 1 0,0-1 0,-1 1 0,1-1 0,0 1 0,0-1 0,0 1 0,0-1 0,0 1 0,0-1 0,1 1 0,-1-1 0,0 1 0,0-1 0,0 1 0,0-1 0,1 1 0,-1-1 0,0 1 0,0-1 0,1 1 0,0-1 0,19-9 0,29 4 0,-48 6 0,47-2 0,-1 2 0,1 2 0,0 2 0,-1 3 0,0 1 0,91 29 0,383 165 0,-80-28 0,-377-151 0,-12-5 0,0 2 0,70 38 0,-121-58 0,-1 0 0,0 0 0,1 0 0,-1 0 0,1 0 0,-1 0 0,0 0 0,1 0 0,-1 1 0,0-1 0,1 0 0,-1 0 0,0 0 0,1 1 0,-1-1 0,0 0 0,0 0 0,1 1 0,-1-1 0,0 0 0,0 0 0,1 1 0,-1-1 0,0 0 0,0 1 0,0-1 0,1 0 0,-1 1 0,0-1 0,0 0 0,0 1 0,0-1 0,0 1 0,0-1 0,0 0 0,0 1 0,0-1 0,0 0 0,0 1 0,0-1 0,0 0 0,0 1 0,0-1 0,0 1 0,-1-1 0,1 0 0,0 1 0,0-1 0,-24 7 0,-32-5 0,-329-21 0,290 8 0,0-5 0,-92-28 0,53 11 0,67 18 0,-94-34 0,135 33 0,26 16 0,0-1 0,0 1 0,0 0 0,0-1 0,0 1 0,0 0 0,0-1 0,0 1 0,0 0 0,0-1 0,0 1 0,0 0 0,0-1 0,0 1 0,0 0 0,0-1 0,0 1 0,0 0 0,1-1 0,-1 1 0,0 0 0,0-1 0,0 1 0,1 0 0,-1 0 0,0-1 0,0 1 0,0 0 0,1 0 0,-1 0 0,0-1 0,1 1 0,-1 0 0,0 0 0,0 0 0,1 0 0,-1-1 0,0 1 0,1 0 0,6-2 0,0 0 0,1 0 0,-1 1 0,0 0 0,10-1 0,380 3 0,-361 2 0,0 1 0,0 2 0,0 2 0,-1 1 0,65 26 0,-88-29-341,0 0 0,0 1-1,13 10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50.3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3246 380 24575,'0'-3'0,"-1"1"0,1-1 0,-1 0 0,1 1 0,-1-1 0,0 1 0,0-1 0,0 1 0,0-1 0,0 1 0,-1-1 0,1 1 0,-1 0 0,0 0 0,0 0 0,1 0 0,-1 0 0,0 0 0,0 1 0,-1-1 0,1 0 0,0 1 0,-1 0 0,1-1 0,-1 1 0,1 0 0,-1 1 0,1-1 0,-1 0 0,0 1 0,-3-1 0,-12-2 0,-1 1 0,0 0 0,-29 2 0,26 1 0,-1031 1 0,1027-4 0,36-4 0,48-6 0,584-65 0,-112-8 0,-292 45 0,-506 44 0,143-5 0,-1448-36-2564,1048 8 2260,492 23 757,22 0-97,19 0 461,21 1-573,0 1 0,0 1 1,0 2-1,33 2 0,-6-1-223,1197 1-21,-1797 19 0,-169-6 0,605-15 0,70 1 0,38 1 0,0-1 0,0 0 0,0 0 0,0 0 0,0 0 0,0 0 0,0 0 0,0 0 0,0 0 0,0 0 0,0 0 0,0 1 0,0-1 0,1 0 0,-1 0 0,0 0 0,0 0 0,0 0 0,0 0 0,0 0 0,0 0 0,0 0 0,0 1 0,-1-1 0,1 0 0,0 0 0,0 0 0,0 0 0,0 0 0,0 0 0,0 0 0,0 0 0,0 0 0,0 1 0,0-1 0,0 0 0,0 0 0,0 0 0,0 0 0,0 0 0,0 0 0,-1 0 0,1 0 0,0 0 0,0 0 0,0 0 0,0 0 0,0 0 0,0 0 0,0 0 0,0 0 0,0 0 0,-1 0 0,18 7 0,25 6 0,378 93 0,-51-11 0,-353-92 0,66 16 0,109 39 0,-185-56 0,0 0 0,0 1 0,0 0 0,0 1 0,-1-1 0,1 1 0,-1 0 0,9 9 0,-13-12 0,0 0 0,0 1 0,-1-1 0,1 1 0,0-1 0,0 1 0,-1-1 0,1 1 0,-1-1 0,1 1 0,-1 0 0,0-1 0,1 1 0,-1 0 0,0-1 0,0 1 0,0 0 0,0-1 0,-1 1 0,1 0 0,0-1 0,-1 1 0,1 0 0,-1-1 0,0 1 0,1-1 0,-1 1 0,0-1 0,0 1 0,0-1 0,0 0 0,0 1 0,0-1 0,-1 0 0,1 0 0,0 0 0,0 0 0,-3 1 0,-10 10 0,0-2 0,-1 0 0,-1-1 0,0-1 0,0 0 0,-28 9 0,-108 26 0,142-40 0,-205 43 0,-2-9 0,-1-9 0,-229-1 0,434-27 0,6 0 0,1 1 0,-1-1 0,0-1 0,1 1 0,-1-1 0,1 0 0,-8-3 0,13 4 0,1 0 0,0 0 0,0 0 0,0 0 0,0 0 0,0 0 0,0 0 0,-1 0 0,1 0 0,0 0 0,0 0 0,0 0 0,0 0 0,0 0 0,0 0 0,0 0 0,0 0 0,-1-1 0,1 1 0,0 0 0,0 0 0,0 0 0,0 0 0,0 0 0,0 0 0,0 0 0,0-1 0,0 1 0,0 0 0,0 0 0,0 0 0,0 0 0,0 0 0,0 0 0,0-1 0,0 1 0,0 0 0,0 0 0,0 0 0,0 0 0,0 0 0,0 0 0,0-1 0,0 1 0,0 0 0,0 0 0,0 0 0,0 0 0,0 0 0,0 0 0,0 0 0,1-1 0,-1 1 0,0 0 0,0 0 0,0 0 0,0 0 0,0 0 0,0 0 0,0 0 0,13-6 0,16-2 0,67-1 0,177 7 0,-137 5 0,475-3 0,-814 2 0,-232-5 0,383-1 0,0-2 0,0-3 0,0-2 0,1-2 0,1-3 0,0-1 0,1-3 0,2-2 0,-73-44 0,107 58 0,1-1 0,0 1 0,1-2 0,-20-20 0,29 28 0,1 1 0,0 0 0,-1-1 0,1 0 0,0 1 0,0-1 0,0 0 0,0 1 0,0-1 0,0 0 0,1 0 0,-1 0 0,0 0 0,1 0 0,0 0 0,-1 0 0,1 0 0,0 0 0,0 0 0,0 0 0,0 0 0,1 0 0,-1 0 0,0 0 0,1 0 0,-1 0 0,1 0 0,0 1 0,0-1 0,0 0 0,0 0 0,0 1 0,0-1 0,0 0 0,0 1 0,1-1 0,-1 1 0,1-1 0,-1 1 0,1 0 0,-1 0 0,1 0 0,0 0 0,0 0 0,-1 0 0,5-1 0,28-13 0,1 2 0,1 2 0,0 1 0,0 2 0,51-5 0,-28 3 0,295-50 0,-541 64 0,96 9 0,0 4 0,-123 41 0,21-5 0,112-29 0,70-15 0,21-3 0,25-2 0,-35-4 0,398-1 0,18 2 0,-409-1 0,-1 0 0,0 1 0,1 0 0,-1 0 0,0 0 0,0 1 0,10 3 0,-16-5 0,0 0 0,0 0 0,0 0 0,0 0 0,0 0 0,1 0 0,-1 1 0,0-1 0,0 0 0,0 0 0,0 0 0,0 0 0,1 0 0,-1 0 0,0 0 0,0 0 0,0 0 0,0 1 0,0-1 0,0 0 0,0 0 0,0 0 0,0 0 0,0 0 0,1 0 0,-1 1 0,0-1 0,0 0 0,0 0 0,0 0 0,0 0 0,0 0 0,0 1 0,0-1 0,0 0 0,0 0 0,0 0 0,0 0 0,0 0 0,0 1 0,0-1 0,0 0 0,-1 0 0,1 0 0,0 0 0,0 0 0,0 1 0,0-1 0,0 0 0,0 0 0,0 0 0,0 0 0,-1 0 0,-10 5 0,-15 0 0,-65 4 0,-259 19 0,268-26 0,-1-3 0,-100-14 0,153 10 0,-58-16 0,81 19 0,0 0 0,0-1 0,0 0 0,0 0 0,1 0 0,-1-1 0,1 0 0,0 0 0,0-1 0,1 1 0,-1-1 0,1-1 0,0 1 0,-5-7 0,9 9 0,0 1 0,0 0 0,-1-1 0,1 1 0,1 0 0,-1-1 0,0 0 0,1 1 0,-1-1 0,1 1 0,0-1 0,0 0 0,0 1 0,0-1 0,0 1 0,0-1 0,1 0 0,0 1 0,-1-1 0,1 1 0,0-1 0,0 1 0,0 0 0,0-1 0,1 1 0,-1 0 0,1 0 0,-1 0 0,1 0 0,0 0 0,0 0 0,4-3 0,-1 1 0,1-1 0,1 2 0,-1-1 0,0 1 0,1 0 0,0 0 0,-1 0 0,1 1 0,0 0 0,11-1 0,110-16 0,176-50 0,-304 69 0,0 0 0,0 0 0,0 0 0,0 0 0,0 0 0,0 0 0,0-1 0,0 1 0,0 0 0,0 0 0,0 0 0,0 0 0,0 0 0,0 0 0,0-1 0,0 1 0,0 0 0,0 0 0,0 0 0,0 0 0,0 0 0,0 0 0,0-1 0,0 1 0,0 0 0,0 0 0,0 0 0,0 0 0,0 0 0,0 0 0,0 0 0,0 0 0,1 0 0,-1-1 0,0 1 0,0 0 0,0 0 0,0 0 0,0 0 0,0 0 0,0 0 0,1 0 0,-1 0 0,0 0 0,0 0 0,0 0 0,0 0 0,0 0 0,0 0 0,1 0 0,-1 0 0,0 0 0,0 0 0,-19-3 0,-29 1 0,-168 6 0,-242-6 0,453 2 0,1 0 0,-1 0 0,1 0 0,-1-1 0,0 0 0,1 0 0,0 0 0,-1-1 0,1 1 0,0-1 0,-1 0 0,1 0 0,0-1 0,0 1 0,1-1 0,-7-5 0,9 12 0,-1 0 0,1-1 0,-1 1 0,1 0 0,0 0 0,0 0 0,1 0 0,-1 0 0,1 5 0,-1 1 0,-1-2 0,1 0 0,0-1 0,0 1 0,1 0 0,0 0 0,0 0 0,3 13 0,-2-17 0,1 1 0,-1-1 0,1 0 0,0 0 0,0 0 0,1-1 0,-1 1 0,1 0 0,0-1 0,0 0 0,0 0 0,0 0 0,1 0 0,-1 0 0,6 3 0,84 47 0,-68-41 0,0 2 0,0 1 0,33 27 0,-40-25 0,0 0 0,-1 1 0,-1 0 0,-1 2 0,-1 0 0,22 42 0,-28-46 0,0 1 0,-2-1 0,0 2 0,-1-1 0,-1 1 0,0-1 0,-1 1 0,-1 0 0,-1 0 0,-1 19 0,0-36 0,0 1 0,0 0 0,0-1 0,0 1 0,0 0 0,0-1 0,-1 1 0,1-1 0,-1 1 0,1 0 0,-1-1 0,1 1 0,-1-1 0,0 1 0,0-1 0,0 0 0,0 1 0,0-1 0,0 0 0,0 0 0,0 1 0,0-1 0,-3 2 0,2-3 0,0 0 0,0 1 0,0-1 0,0 0 0,0 0 0,0 0 0,0-1 0,1 1 0,-1 0 0,0-1 0,0 1 0,0-1 0,0 1 0,1-1 0,-1 0 0,0 0 0,-2-1 0,-11-8 0,1-1 0,0 0 0,-20-21 0,24 23 0,-18-20-136,-28-37-1,37 43-955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54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3542 630 24575,'7'-6'0,"0"2"0,0-1 0,0 1 0,1 0 0,0 0 0,-1 1 0,13-4 0,24-11 0,-41 16 0,26-13 0,-2-2 0,0-1 0,25-21 0,-39 29 0,1 0 0,0 0 0,1 1 0,0 1 0,0 1 0,1 0 0,27-8 0,122-21 0,-63 17 0,-75 12 0,59-12 0,96-36 0,-165 51 0,-26 13 0,-26 13 0,-15-5 0,-1-2 0,-97 15 0,-30 8 0,-713 211 0,813-225 0,68-19 0,10-2 0,41-6 0,231-44 0,-140 22 0,236-13 0,136 37 0,-460 3 0,63 11 0,-94-11 0,0 1 0,-1 0 0,1 1 0,-1 0 0,0 1 0,0 0 0,-1 1 0,1 1 0,15 11 0,-26-17 0,0-1 0,1 1 0,-1 0 0,0 0 0,0 0 0,0 0 0,0 0 0,0 0 0,0 1 0,0-1 0,0 0 0,-1 0 0,1 1 0,0-1 0,-1 0 0,1 1 0,-1-1 0,1 1 0,-1-1 0,0 1 0,0-1 0,1 1 0,-1-1 0,0 1 0,0-1 0,-1 1 0,1-1 0,0 0 0,0 1 0,-1-1 0,1 1 0,-1-1 0,1 1 0,-1-1 0,0 0 0,1 1 0,-1-1 0,0 0 0,0 0 0,0 0 0,0 0 0,0 0 0,0 0 0,0 0 0,0 0 0,-1 0 0,1 0 0,-2 0 0,-8 7 0,0-2 0,0 0 0,-1 0 0,-17 5 0,19-8 0,-82 35 0,35-13 0,-79 21 0,8-15 0,-1-6 0,-2-5 0,-225 4 0,281-23 0,16 2 0,-1-3 0,-89-12 0,145 12 0,-1-1 0,1 0 0,0 0 0,0 0 0,0 0 0,0 0 0,0-1 0,0 0 0,0 0 0,1 0 0,-1 0 0,1-1 0,-1 1 0,1-1 0,0 0 0,0 0 0,0 0 0,0 0 0,1 0 0,-1-1 0,1 0 0,0 1 0,-2-6 0,3 4 0,0 0 0,0 0 0,1 0 0,-1 0 0,1 0 0,0 0 0,1 0 0,0 0 0,-1 0 0,1 0 0,1 0 0,-1 0 0,1 0 0,0 0 0,0 1 0,0-1 0,1 1 0,4-7 0,6-9 0,1 2 0,1 0 0,1 1 0,0 0 0,1 1 0,1 1 0,0 1 0,1 0 0,0 2 0,1 0 0,1 1 0,42-16 0,9-2 0,1 3 0,1 3 0,143-24 0,-214 46 0,0 1 0,0-1 0,-1 1 0,1 0 0,0 0 0,0 0 0,0 0 0,-1 0 0,1 1 0,5 1 0,-7-2 0,-1 1 0,0-1 0,0 0 0,1 0 0,-1 1 0,0-1 0,0 0 0,1 1 0,-1-1 0,0 0 0,0 1 0,0-1 0,0 1 0,0-1 0,0 0 0,1 1 0,-1-1 0,0 1 0,0-1 0,0 0 0,0 1 0,0-1 0,-1 1 0,1-1 0,0 0 0,0 1 0,0-1 0,0 0 0,0 1 0,0-1 0,-1 1 0,1-1 0,0 0 0,0 1 0,-1-1 0,1 0 0,0 0 0,0 1 0,-1-1 0,1 0 0,-1 1 0,-5 5 0,0-1 0,-1 1 0,0-1 0,0 0 0,0-1 0,-9 5 0,-73 31 0,-1-4 0,-184 47 0,-43-30 0,168-32 0,118-16 0,6 0 0,-1 0 0,0-2 0,1-2 0,-1 0 0,-46-5 0,69 3 0,-1 0 0,0 0 0,0-1 0,0 0 0,1 1 0,-1-1 0,1-1 0,0 1 0,-1 0 0,1-1 0,0 0 0,0 1 0,1-1 0,-1 0 0,1-1 0,-1 1 0,1 0 0,0-1 0,0 1 0,0-1 0,1 0 0,-1 0 0,1 1 0,0-1 0,0 0 0,1 0 0,-1 0 0,1 0 0,-1 0 0,1 0 0,1-5 0,-1-2 0,0 1 0,1 0 0,1-1 0,-1 1 0,2 0 0,-1 0 0,2 0 0,-1 0 0,1 0 0,1 1 0,6-12 0,0 7 0,0 1 0,0 0 0,2 1 0,-1 0 0,2 1 0,-1 1 0,26-15 0,114-50 0,-95 49 0,-30 14 0,1 2 0,0 1 0,1 1 0,0 1 0,48-4 0,-27 8 0,0 2 0,77 7 0,-126-6 0,-1 1 0,1-1 0,0 0 0,-1 0 0,1 1 0,-1-1 0,1 0 0,-1 1 0,1 0 0,-1-1 0,1 1 0,-1 0 0,0 0 0,1-1 0,-1 1 0,2 2 0,-3-2 0,1 0 0,-1-1 0,0 1 0,1 0 0,-1-1 0,0 1 0,0 0 0,0 0 0,0 0 0,0-1 0,0 1 0,0 0 0,0 0 0,0 0 0,0-1 0,0 1 0,0 0 0,0 0 0,-1-1 0,1 1 0,0 0 0,-1 0 0,1 0 0,-3 4 0,-1-1 0,1 1 0,-1-1 0,1 0 0,-1 0 0,-1 0 0,1-1 0,-6 5 0,-33 17 0,-1-2 0,-1-1 0,-1-3 0,-1-1 0,-52 11 0,40-11 0,0 2 0,-94 46 0,132-55 0,0 0 0,0-2 0,-1 0 0,-1-2 0,1 0 0,-1-2 0,0 0 0,0-2 0,-1 0 0,-44-1 0,66-2 0,0 0 0,-1 0 0,1 0 0,0 0 0,0 0 0,-1-1 0,1 1 0,0-1 0,0 1 0,0-1 0,0 0 0,-1 0 0,1 0 0,0 0 0,0 0 0,1 0 0,-1-1 0,0 1 0,0-1 0,1 1 0,-1-1 0,1 0 0,-1 1 0,1-1 0,0 0 0,-1 0 0,0-4 0,1 3 0,1 1 0,1-1 0,-1 0 0,0 0 0,1 0 0,-1 1 0,1-1 0,0 0 0,0 1 0,0-1 0,0 1 0,1-1 0,-1 1 0,1-1 0,-1 1 0,1 0 0,0 0 0,0 0 0,0 0 0,0 0 0,4-3 0,15-11 0,0 1 0,0 1 0,1 0 0,1 2 0,0 1 0,49-16 0,155-30 0,-200 52 0,100-18 0,195-9 0,129 27 0,-445 5 0,28 3 0,-27 3 0,-16 5 0,-11 1 0,0-1 0,0-1 0,-1-1 0,-1-1 0,-37 9 0,6-1 0,-62 21 0,-1-6 0,-1-4 0,-1-5 0,-1-6 0,-144 2 0,155-18-35,0-4 0,0-4 0,-148-32 0,-535-182-665,773 216 700,-7-2 0,-46-22 0,66 28 0,1-1 0,-1 1 0,1-1 0,0 0 0,0 0 0,0-1 0,0 1 0,0-1 0,1 0 0,-1 0 0,1 0 0,0 0 0,0 0 0,1-1 0,-1 1 0,-1-6 0,4 8 12,0 0 1,0 1 0,0-1-1,0 0 1,0 0 0,0 0 0,0 0-1,0 0 1,1 0 0,-1 1-1,1-1 1,0 0 0,-1 0-1,1 0 1,0 1 0,0-1-1,0 1 1,0-1 0,0 1-1,1-1 1,-1 1 0,0-1 0,1 1-1,-1 0 1,1 0 0,-1 0-1,1 0 1,-1 0 0,1 0-1,0 0 1,3-1 0,6-3 95,0 1 1,1 0 0,19-4-1,568-93-108,-570 98 0,-12-1 0,1 2 0,0 0 0,-1 1 0,1 0 0,0 2 0,34 5 0,-48-5 0,-2 0 0,1 0 0,0 0 0,0 1 0,0-1 0,0 1 0,-1 0 0,1 0 0,-1 0 0,0 0 0,1 0 0,-1 0 0,0 1 0,0-1 0,0 1 0,-1 0 0,1-1 0,-1 1 0,1 0 0,-1 0 0,0 0 0,0 0 0,0 0 0,0 0 0,-1 0 0,1 0 0,-1 0 0,0 1 0,0-1 0,0 0 0,0 0 0,-1 0 0,1 0 0,-1 0 0,-1 3 0,1-1 0,0 0 0,0 0 0,-1 0 0,0 0 0,0-1 0,0 1 0,0-1 0,-1 1 0,0-1 0,0 0 0,0 0 0,0 0 0,-1 0 0,1-1 0,-1 0 0,0 1 0,0-1 0,0-1 0,0 1 0,-1 0 0,-7 2 0,-20 2 0,-57 6 0,7-2 0,16 1 0,-5 0 0,1 3 0,-107 38 0,177-53 0,0 0 0,-1 0 0,1 0 0,0 0 0,0 0 0,0 0 0,0 0 0,0 0 0,0 1 0,0-1 0,0 0 0,-1 0 0,1 0 0,0 0 0,0 0 0,0 0 0,0 0 0,0 0 0,0 0 0,0 1 0,0-1 0,0 0 0,0 0 0,0 0 0,0 0 0,0 0 0,0 0 0,0 0 0,0 1 0,0-1 0,0 0 0,0 0 0,0 0 0,0 0 0,0 0 0,0 0 0,0 0 0,0 1 0,0-1 0,0 0 0,0 0 0,0 0 0,0 0 0,0 0 0,0 0 0,0 0 0,0 0 0,0 1 0,1-1 0,-1 0 0,0 0 0,0 0 0,0 0 0,0 0 0,0 0 0,0 0 0,0 0 0,0 0 0,1 0 0,-1 0 0,0 0 0,0 0 0,0 0 0,0 0 0,0 0 0,0 0 0,0 0 0,1 0 0,-1 0 0,17 6 0,23 4 0,-28-8 0,18 2 0,-1 1 0,1 1 0,-2 1 0,1 2 0,-1 1 0,34 18 0,-60-27 0,0-1 0,0 1 0,0 0 0,-1 1 0,1-1 0,0 0 0,-1 0 0,1 1 0,-1-1 0,1 1 0,-1-1 0,1 1 0,-1 0 0,0 0 0,0-1 0,0 1 0,0 0 0,0 0 0,-1 0 0,1 0 0,0 0 0,-1 0 0,0 0 0,1 0 0,-1 0 0,0 1 0,0-1 0,0 0 0,0 0 0,-1 0 0,1 0 0,0 0 0,-1 0 0,0 0 0,1 0 0,-1 0 0,0 0 0,0 0 0,0 0 0,0-1 0,0 1 0,-1 0 0,-1 2 0,-4 3 0,0 0 0,0 0 0,0-1 0,0 0 0,-1-1 0,0 0 0,0 0 0,-13 5 0,-5 0 0,-1-2 0,-1-1 0,-44 6 0,-21 5 0,27-5 0,0-3 0,-1-2 0,1-4 0,-76-4 0,140 0 0,1 1 0,-1-1 0,0 0 0,0 0 0,0-1 0,1 1 0,-1 0 0,0 0 0,0-1 0,0 1 0,1-1 0,-1 0 0,0 1 0,-1-3 0,3 3 0,0-1 0,0 1 0,0-1 0,0 1 0,0-1 0,0 1 0,0-1 0,0 1 0,0-1 0,0 1 0,1-1 0,-1 1 0,0 0 0,0-1 0,1 1 0,-1-1 0,0 1 0,1-1 0,-1 1 0,0 0 0,1-1 0,-1 1 0,0 0 0,1-1 0,-1 1 0,1 0 0,-1 0 0,1 0 0,-1-1 0,1 1 0,53-25 0,-19 12 0,1 2 0,0 2 0,1 2 0,0 1 0,37-2 0,194 6 0,-174 3 0,13-1 0,135 4 0,-239-4 0,0 0 0,0 0 0,0 0 0,0 1 0,0-1 0,0 1 0,-1 0 0,1 0 0,0 0 0,0 0 0,-1 0 0,1 0 0,-1 1 0,1-1 0,-1 1 0,0 0 0,1 0 0,1 2 0,-3-2 0,-1 0 0,1-1 0,-1 1 0,0 0 0,0-1 0,1 1 0,-1 0 0,0 0 0,-1-1 0,1 1 0,0 0 0,0-1 0,-1 1 0,1 0 0,-1-1 0,1 1 0,-1 0 0,0-1 0,0 1 0,0-1 0,0 1 0,0-1 0,0 0 0,0 1 0,0-1 0,0 0 0,0 0 0,-1 0 0,1 0 0,-3 2 0,-13 11 0,-1-1 0,0-1 0,-1 0 0,-1-1 0,0-1 0,0-1 0,0-1 0,-1-1 0,-27 6 0,-11 0 0,0-3 0,-71 3 0,52-8 0,0-3 0,0-4 0,0-3 0,-140-28 0,207 30 0,1 1 0,0-1 0,0-1 0,0 0 0,0 0 0,0-1 0,1-1 0,-16-11 0,21 14 0,0-1 0,0 0 0,1-1 0,-1 1 0,1 0 0,0-1 0,0 0 0,1 0 0,0 0 0,-1 0 0,2 0 0,-1-1 0,1 1 0,-1 0 0,1-1 0,1 1 0,-1-1 0,1-9 0,13-176 0,-12 188 0,-1 0 0,1 0 0,0 0 0,0 0 0,0 0 0,0 0 0,1 0 0,-1 0 0,1 0 0,0 1 0,0-1 0,-1 0 0,2 1 0,-1 0 0,0-1 0,0 1 0,1 0 0,-1 0 0,1 0 0,0 1 0,0-1 0,0 1 0,-1-1 0,1 1 0,0 0 0,1 0 0,-1 0 0,4 0 0,10-2 0,0 2 0,0 0 0,0 0 0,22 3 0,-12-1 0,80 0 0,91 5 0,-193-6 0,0 1 0,-1-1 0,1 1 0,0 0 0,-1 1 0,1-1 0,-1 1 0,1 0 0,-1 0 0,0 0 0,0 0 0,0 1 0,0 0 0,0 0 0,0 0 0,4 5 0,-7-6 0,0-1 0,0 0 0,0 1 0,-1-1 0,1 1 0,0-1 0,-1 1 0,1 0 0,-1-1 0,0 1 0,1 0 0,-1-1 0,0 1 0,0 0 0,0-1 0,0 1 0,0 0 0,-1 3 0,0-2 0,-1 0 0,1-1 0,0 1 0,-1 0 0,0 0 0,0-1 0,0 1 0,0-1 0,0 1 0,0-1 0,-1 0 0,1 0 0,-4 2 0,-44 29 0,-2-3 0,-1-2 0,-62 23 0,80-37 0,0-3 0,0-1 0,0-1 0,-1-2 0,-1-1 0,1-3 0,-1 0 0,0-3 0,1-1 0,-1-1 0,-58-12 0,-18-12 0,2-5 0,-141-60 0,202 74 0,1-3 0,2-3 0,0-1 0,-69-48 0,114 71 0,0 0 0,1 0 0,-1 0 0,0-1 0,1 1 0,-1-1 0,1 1 0,-1-1 0,1 0 0,-1 1 0,1-1 0,0 0 0,0 0 0,0 0 0,0 0 0,1 0 0,-1 0 0,0 0 0,1 0 0,-1 0 0,1-5 0,0 6 0,1-1 0,0 0 0,0 1 0,0-1 0,0 0 0,0 1 0,0-1 0,0 1 0,0 0 0,1-1 0,-1 1 0,0 0 0,1 0 0,-1 0 0,1 0 0,0 0 0,-1 0 0,1 0 0,3-1 0,8-2 0,1 0 0,0 0 0,0 1 0,0 1 0,16-1 0,273 6 0,-275-1 0,1 1 0,-1 2 0,-1 1 0,51 17 0,-65-18 0,1 0 0,-1 2 0,0-1 0,0 2 0,-1-1 0,0 2 0,0 0 0,-1 0 0,0 1 0,0 0 0,10 15 0,-16-15 0,-1-1 0,0 1 0,0 0 0,-2 0 0,1 0 0,-1 0 0,0 1 0,-1-1 0,-1 1 0,1-1 0,-1 0 0,-1 1 0,0-1 0,-1 1 0,0-1 0,0 0 0,-1 0 0,-1 0 0,-7 17 0,7-23 0,0 0 0,0 0 0,0 0 0,0-1 0,-1 0 0,1 0 0,-1 0 0,0-1 0,0 1 0,0-1 0,0 0 0,0 0 0,-1-1 0,1 0 0,0 0 0,-11 1 0,-10 0 0,0-2 0,-32-3 0,40 2 0,-73-9 0,1-5 0,1-3 0,-145-51 0,222 66 0,0-2 0,1 0 0,-1 0 0,-20-14 0,30 18 0,1 1 0,-1-1 0,0 0 0,1-1 0,-1 1 0,1 0 0,0 0 0,-1-1 0,1 1 0,0-1 0,0 1 0,0-1 0,0 1 0,0-1 0,0 0 0,0 1 0,0-1 0,1 0 0,-1 0 0,1 0 0,-1 1 0,1-1 0,0 0 0,0 0 0,0 0 0,0 0 0,0 0 0,0 0 0,0 0 0,1 1 0,-1-1 0,1 0 0,-1 0 0,1 0 0,0 1 0,-1-1 0,1 0 0,0 1 0,0-1 0,1 1 0,1-3 0,4-3 0,0 0 0,1 1 0,0 0 0,0 0 0,1 1 0,0 0 0,0 0 0,0 1 0,0 0 0,0 1 0,1 0 0,0 0 0,-1 1 0,18-1 0,18-1 0,88 4 0,-91 2 0,-25-3 0,0 1 0,1 1 0,-1 1 0,1 0 0,-1 1 0,0 1 0,0 1 0,-1 1 0,1 0 0,23 12 0,1 9 0,0 2 0,-2 1 0,41 43 0,99 115 0,-159-166 0,1 2 0,-1 1 0,0 0 0,-2 2 0,24 45 0,-34-53 0,0 1 0,0 0 0,-2 0 0,-1 1 0,0 0 0,-2 0 0,2 40 0,-4-24 0,2 42 0,-3 0 0,-12 80 0,11-150 0,-1-1 0,0 1 0,-1-1 0,0 1 0,0-1 0,0 0 0,-1 0 0,-1-1 0,1 1 0,-1-1 0,0 0 0,-9 9 0,-3 0 0,-2 0 0,1-1 0,-26 14 0,27-18 0,-28 18 0,20-13 0,-1 1 0,2 1 0,-27 25 0,45-37 0,0 1 0,0 0 0,0 1 0,1-1 0,0 1 0,0 0 0,1 0 0,0 1 0,0-1 0,1 1 0,0 0 0,1-1 0,0 1 0,-2 18 0,4 273 0,3-131 0,-5-107 0,0-41 0,1 0 0,1 1 0,1-1 0,1 0 0,7 33 0,-6-46 0,1 0 0,0 0 0,1 0 0,0-1 0,0 1 0,0-1 0,1 0 0,1-1 0,-1 1 0,1-1 0,0-1 0,0 1 0,13 7 0,-10-7 0,0 2 0,-1-1 0,1 1 0,-1 1 0,14 18 0,-20-22-195,0 0 0,0 0 0,-1 0 0,1 1 0,-2-1 0,4 12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56.9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24575,'3'55'0,"3"0"0,2-1 0,20 68 0,-13-56 0,6 9 0,53 129 0,-10-38 0,-30-76 0,-22-65 0,-2 1 0,-1 0 0,-1 0 0,-1 1 0,5 43 0,-12-68 8,0 1-1,1 0 1,-1 0-1,-1 0 1,1-1-1,0 1 1,-1 0-1,1 0 1,-1-1-1,0 1 1,0 0-1,0-1 1,0 1-1,-1-1 1,-2 5-1,3-6-64,-1 0 0,1 0 0,0 0 0,-1 0-1,0 0 1,1 0 0,-1 0 0,1-1 0,-1 1 0,0-1 0,1 1 0,-1-1-1,0 1 1,0-1 0,1 0 0,-1 0 0,0 0 0,0 0 0,1 0 0,-1-1 0,0 1-1,0 0 1,1-1 0,-1 1 0,-1-2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3:11.2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3259 881 24575,'17'-17'0,"-2"0"0,0-1 0,-1-1 0,-1-1 0,-1 0 0,-1 0 0,0-1 0,-2 0 0,0-1 0,-2 0 0,0-1 0,-2 1 0,0-1 0,-1 0 0,-2 0 0,0-1 0,-2-29 0,0 50 0,0 1 0,-1 0 0,1 0 0,0-1 0,-1 1 0,0 0 0,1 0 0,-1 0 0,0 0 0,0 0 0,-2-3 0,2 4 0,1 1 0,-1-1 0,1 1 0,-1-1 0,1 1 0,-1-1 0,0 1 0,1-1 0,-1 1 0,0 0 0,1 0 0,-1-1 0,0 1 0,0 0 0,1 0 0,-1 0 0,0 0 0,0-1 0,1 1 0,-1 1 0,0-1 0,0 0 0,0 0 0,-5 2 0,0 0 0,1 0 0,-1 1 0,1 0 0,0 0 0,0 1 0,-5 3 0,-11 7 0,-342 238 0,325-224 0,-1-1 0,-85 43 0,123-69 0,0-1 0,0 1 0,0-1 0,0 1 0,0-1 0,0 1 0,0-1 0,0 0 0,-1 1 0,1-1 0,0 0 0,0 0 0,0 0 0,0 0 0,0 0 0,0 0 0,0 0 0,0-1 0,-1 1 0,1 0 0,0 0 0,0-1 0,0 1 0,0-1 0,0 1 0,0-1 0,0 1 0,1-1 0,-1 0 0,0 1 0,0-1 0,0 0 0,1 0 0,-1 0 0,0 0 0,1 1 0,-1-1 0,0 0 0,1 0 0,-1 0 0,1 0 0,0 0 0,-1 0 0,1-1 0,0 1 0,0 0 0,-1 0 0,1 0 0,0 0 0,0 0 0,0 0 0,1 0 0,-1-2 0,0-7 0,0 0 0,1 0 0,0 0 0,4-15 0,-2 15 0,-1 1 0,2-1 0,-1 1 0,1 0 0,1 0 0,-1 1 0,2-1 0,-1 1 0,1 0 0,0 0 0,1 1 0,0 0 0,0 0 0,0 0 0,1 1 0,17-10 0,-8 7 0,1 1 0,0 0 0,1 2 0,-1 0 0,2 1 0,-1 1 0,30-3 0,-9-1 0,-34 6 0,0 0 0,1 0 0,-1 1 0,0 0 0,1 0 0,-1 1 0,1-1 0,0 1 0,10 2 0,-16-2 0,0 0 0,-1 1 0,1-1 0,-1 0 0,1 0 0,-1 1 0,1-1 0,0 0 0,-1 1 0,0-1 0,1 1 0,-1-1 0,1 1 0,-1-1 0,1 1 0,-1-1 0,0 1 0,1-1 0,-1 1 0,0-1 0,0 1 0,1-1 0,-1 1 0,0 0 0,0-1 0,0 1 0,0 0 0,0-1 0,0 1 0,0-1 0,0 1 0,0 0 0,0 0 0,-11 26 0,-26 18 0,-18 1 0,53-44 0,-1 1 0,0-1 0,0 0 0,0-1 0,0 1 0,0 0 0,-1-1 0,1 0 0,0 0 0,-1 0 0,1 0 0,-1 0 0,1-1 0,-1 1 0,1-1 0,-1 0 0,-4 0 0,6-2 0,0 1 0,0-1 0,1 1 0,-1-1 0,0 0 0,0 0 0,1 1 0,-1-1 0,1 0 0,0-1 0,-1 1 0,1 0 0,0 0 0,0 0 0,0-1 0,1 1 0,-1 0 0,1-1 0,-1 1 0,1-4 0,-5-56 0,5 50 0,0-10 0,1 0 0,6-41 0,-5 54 0,-1 1 0,2 0 0,-1-1 0,1 1 0,0 0 0,1 0 0,0 1 0,0-1 0,1 1 0,7-10 0,-10 15 0,-1 1 0,1-1 0,0 1 0,-1 0 0,1 0 0,0 0 0,0 0 0,0 0 0,0 0 0,0 0 0,0 1 0,0-1 0,0 1 0,0-1 0,0 1 0,3 0 0,-4 0 0,-1 0 0,1 0 0,-1 0 0,1 0 0,-1 0 0,0 0 0,1 0 0,-1 0 0,1 0 0,-1 1 0,0-1 0,1 0 0,-1 0 0,0 0 0,1 1 0,-1-1 0,0 0 0,1 1 0,-1-1 0,0 0 0,0 1 0,1-1 0,-1 0 0,0 1 0,0-1 0,0 0 0,1 1 0,-1-1 0,0 1 0,-7 19 0,-14 5 0,-1-1 0,-1-1 0,-1-1 0,-1-1 0,-34 22 0,38-28 0,-26 19 0,-3-2 0,0-2 0,-1-3 0,-2-1 0,-1-3 0,-1-3 0,0-2 0,-61 12 0,-260 46 0,371-75 0,0 0 0,0 0 0,0 0 0,0 0 0,0-1 0,0 0 0,-1 0 0,1-1 0,0 1 0,0-1 0,-7-2 0,10 2 0,0 0 0,0-1 0,1 1 0,-1-1 0,0 1 0,0-1 0,1 0 0,-1 0 0,1 0 0,0 0 0,-1 0 0,1 0 0,0 0 0,0 0 0,1 0 0,-1-1 0,0 1 0,1 0 0,-1 0 0,1-1 0,-1 1 0,1 0 0,0-1 0,0 1 0,0-1 0,1-2 0,0-6 0,0 0 0,1 0 0,0 1 0,0-1 0,1 0 0,0 1 0,1 0 0,1 0 0,-1 0 0,1 1 0,1-1 0,0 1 0,0 0 0,1 1 0,0 0 0,12-11 0,7-4 0,0 2 0,2 1 0,0 1 0,33-16 0,-32 21 0,1 2 0,0 1 0,47-11 0,30-11 0,-102 31 0,63-19 0,-65 21 0,-1-1 0,0 0 0,0 1 0,1-1 0,-1 1 0,0 0 0,0 0 0,1 0 0,-1 0 0,0 0 0,1 0 0,-1 1 0,0-1 0,0 1 0,1 0 0,-1-1 0,0 1 0,0 0 0,0 0 0,0 1 0,0-1 0,0 0 0,0 1 0,-1-1 0,3 3 0,-3-3 0,-1 1 0,1 0 0,-1 0 0,1 0 0,-1 0 0,0 0 0,0 0 0,0 0 0,0 0 0,0 0 0,0 0 0,-1 0 0,1 0 0,-1 0 0,1 0 0,-1-1 0,0 1 0,1 0 0,-1 0 0,0 0 0,0-1 0,-1 1 0,1-1 0,0 1 0,-2 1 0,-39 39 0,37-38 0,4-2 0,-11 9 0,0 0 0,-1 0 0,0-2 0,-1 1 0,0-2 0,0 0 0,-21 9 0,35-17 0,0 0 0,0 0 0,-1 0 0,1 1 0,0-1 0,0 0 0,0 0 0,0 0 0,0 0 0,0 0 0,-1 0 0,1 0 0,0 0 0,0 0 0,0 0 0,0 0 0,0 0 0,-1 0 0,1 0 0,0 0 0,0 0 0,0 0 0,0 0 0,0 0 0,-1 0 0,1 0 0,0 0 0,0 0 0,0 0 0,0 0 0,0 0 0,-1 0 0,1 0 0,0 0 0,0 0 0,0 0 0,0 0 0,0-1 0,0 1 0,-1 0 0,1 0 0,0 0 0,0 0 0,0 0 0,0 0 0,0-1 0,0 1 0,0 0 0,0 0 0,0 0 0,0 0 0,0 0 0,0-1 0,0 1 0,0 0 0,0 0 0,0 0 0,0-1 0,7-10 0,16-11 0,32-22 0,122-72 0,-147 99 0,0 2 0,2 1 0,-1 2 0,2 1 0,-1 1 0,45-6 0,-73 15 0,0 0 0,-1 1 0,1 0 0,0 0 0,0 0 0,-1 0 0,1 0 0,0 1 0,0 0 0,-1 0 0,1 0 0,-1 0 0,1 0 0,-1 1 0,1 0 0,-1-1 0,0 1 0,0 1 0,0-1 0,0 0 0,3 4 0,-2-1 0,0 0 0,0 1 0,-1-1 0,0 1 0,0 0 0,-1 0 0,0 0 0,0 0 0,0 0 0,-1 1 0,2 11 0,-3-9 0,0 0 0,-1-1 0,0 1 0,-1-1 0,1 1 0,-2-1 0,1 1 0,-1-1 0,0 0 0,-1 0 0,0 0 0,0-1 0,-1 1 0,0-1 0,0 0 0,-1-1 0,-8 9 0,-4 4 0,0-2 0,-1 0 0,-1-2 0,-39 25 0,35-28 0,-2 0 0,1-1 0,-2-2 0,1 0 0,-1-2 0,-1-1 0,-53 5 0,-203-9 0,196-5 0,42 3 0,32 2 0,0-2 0,0 0 0,-1-1 0,1 0 0,0-1 0,-22-6 0,34 7 0,-1 0 0,1 0 0,0 0 0,0 0 0,0-1 0,0 1 0,0-1 0,1 1 0,-1-1 0,0 0 0,1 0 0,-1 0 0,1 0 0,-1 0 0,1 0 0,0 0 0,0 0 0,0 0 0,0-1 0,0 1 0,1 0 0,-1 0 0,1-1 0,0 1 0,-1-1 0,1 1 0,0 0 0,0-1 0,0 1 0,1-1 0,-1 1 0,1 0 0,1-5 0,0 0 0,0 0 0,0 1 0,1-1 0,0 1 0,0 0 0,1 0 0,0 0 0,0 0 0,0 1 0,8-8 0,4-1 0,1 2 0,1 0 0,0 1 0,1 1 0,-1 1 0,2 0 0,20-6 0,14-1 0,78-15 0,-32 11 0,1 5 0,197-4 0,-294 19 0,0 0 0,0 0 0,0 1 0,-1-1 0,1 1 0,0 0 0,0 0 0,0 1 0,-1-1 0,1 1 0,-1 0 0,1 0 0,-1 0 0,0 0 0,4 3 0,-6-4 0,0 1 0,0-1 0,0 1 0,-1-1 0,1 1 0,0 0 0,-1-1 0,1 1 0,-1 0 0,1-1 0,-1 1 0,0 0 0,0 0 0,0-1 0,0 1 0,0 0 0,0-1 0,0 1 0,0 0 0,-1 0 0,1-1 0,-1 1 0,1 0 0,-1-1 0,0 1 0,0-1 0,1 1 0,-1-1 0,0 1 0,0-1 0,-1 0 0,1 1 0,0-1 0,0 0 0,-2 1 0,-8 9 0,-1 0 0,0-1 0,0-1 0,-1 0 0,0-1 0,-24 11 0,-91 34 0,120-50 0,-109 37 0,-2-5 0,-1-6 0,-1-5 0,-205 15 0,176-29 0,-262 14 0,3-34 0,302-4 0,0-5 0,1-4 0,2-5 0,-142-58 0,228 79 0,0-1 0,0 0 0,1-2 0,1 0 0,-26-20 0,39 28 0,0 0 0,1 0 0,-1 0 0,1 0 0,0-1 0,0 1 0,0-1 0,0 0 0,0 1 0,0-1 0,1 0 0,-1 0 0,1 0 0,0 0 0,0 0 0,0 0 0,0-1 0,1 1 0,-1 0 0,1 0 0,0-1 0,0 1 0,0 0 0,0 0 0,0-1 0,1 1 0,0 0 0,-1 0 0,1 0 0,0 0 0,1-1 0,-1 1 0,0 1 0,1-1 0,0 0 0,0 0 0,0 1 0,0-1 0,0 1 0,0-1 0,3-1 0,13-10 0,1 0 0,0 2 0,0 0 0,1 2 0,1 0 0,0 1 0,23-6 0,-25 7 0,-7 4 0,103-36 0,-100 36 0,0 0 0,1 1 0,-1 0 0,1 2 0,23-1 0,-37 2 0,-1 0 0,1 0 0,-1 0 0,1 0 0,-1 0 0,1 0 0,-1 0 0,1 1 0,-1-1 0,1 1 0,-1-1 0,0 1 0,1-1 0,-1 1 0,0 0 0,1-1 0,-1 1 0,0 0 0,0 0 0,1 0 0,-1 0 0,0 0 0,0 0 0,0 0 0,0 1 0,-1-1 0,1 0 0,0 0 0,0 1 0,-1-1 0,1 1 0,-1-1 0,1 0 0,-1 1 0,0-1 0,1 1 0,-1-1 0,0 1 0,0-1 0,0 1 0,0-1 0,0 1 0,-1-1 0,1 1 0,0-1 0,-1 1 0,0 2 0,-1 1 0,0 0 0,-1 0 0,1 0 0,-1 0 0,0 0 0,0-1 0,0 1 0,-1-1 0,0 0 0,0 0 0,0 0 0,-6 4 0,-3 0 0,0 0 0,-1 0 0,0-2 0,0 1 0,0-2 0,-1 0 0,0-1 0,-20 4 0,36-9 0,-1 1 0,0 0 0,1 0 0,-1-1 0,0 1 0,1 0 0,-1 0 0,1-1 0,-1 1 0,0 0 0,0-1 0,1 1 0,-1-1 0,0 1 0,0 0 0,1-1 0,-1 1 0,0-1 0,0 1 0,0-1 0,0 1 0,0 0 0,0-1 0,0 1 0,0-1 0,0 1 0,0-1 0,0 1 0,0-1 0,0 1 0,0-1 0,0 1 0,0-1 0,0 1 0,0 0 0,-1-1 0,1 1 0,0-1 0,0 1 0,-1 0 0,1-1 0,0 1 0,0 0 0,-1-1 0,1 1 0,0 0 0,-1-1 0,1 1 0,-1 0 0,1 0 0,0-1 0,-1 1 0,1 0 0,-1 0 0,1 0 0,-1 0 0,1-1 0,0 1 0,-1 0 0,1 0 0,-1 0 0,1 0 0,-1 0 0,1 0 0,-1 0 0,1 0 0,-1 1 0,30-26 0,6 6 0,0 2 0,1 1 0,1 1 0,0 3 0,52-12 0,199-20 0,285 31 0,-359 16 0,-201-3 0,-1 0 0,1 1 0,-1 1 0,0 0 0,1 1 0,-1 0 0,0 0 0,-1 2 0,1-1 0,-1 1 0,1 1 0,-2 0 0,1 1 0,-1 0 0,0 1 0,0 0 0,-1 0 0,0 1 0,0 0 0,9 14 0,-9-6 0,-1 0 0,-1 0 0,-1 1 0,0 0 0,-2 0 0,0 0 0,-1 1 0,0 0 0,-2-1 0,-1 29 0,0-42 0,0 0 0,-1 0 0,0-1 0,-1 1 0,1 0 0,-1 0 0,1 0 0,-2-1 0,1 1 0,0-1 0,-1 0 0,0 0 0,0 1 0,0-2 0,0 1 0,-1 0 0,1-1 0,-1 1 0,0-1 0,0 0 0,0-1 0,-1 1 0,1-1 0,-1 0 0,1 0 0,-1 0 0,-6 1 0,-14 4 0,-1-1 0,0-1 0,0-2 0,-30 1 0,-1 1 0,-92 18 0,-60 6 0,200-28 0,-1-1 0,1 0 0,0 0 0,0-1 0,0 0 0,0-1 0,0 0 0,0 0 0,1-1 0,-1 0 0,-14-8 0,18 8 0,0 0 0,1 0 0,0 0 0,-1-1 0,1 0 0,0 0 0,1 0 0,-1 0 0,1 0 0,0-1 0,0 0 0,0 0 0,1 1 0,-1-1 0,1-1 0,1 1 0,-1 0 0,1 0 0,-1-1 0,1-7 0,-1 1 0,1 0 0,0 1 0,1-1 0,1 0 0,0 1 0,0-1 0,4-12 0,-3 19 0,-1 0 0,1 1 0,1-1 0,-1 1 0,1 0 0,0 0 0,-1 0 0,2 0 0,-1 0 0,0 1 0,1-1 0,0 1 0,0 0 0,0 0 0,0 0 0,0 1 0,0-1 0,1 1 0,5-2 0,18-6 0,0 1 0,0 2 0,1 0 0,0 2 0,45-2 0,153 7 0,-122 3 0,-15-3 0,79 2 0,-166-1 0,0-1 0,-1 1 0,1-1 0,0 1 0,0 0 0,-1 0 0,1 0 0,-1 0 0,1 0 0,-1 1 0,1-1 0,-1 1 0,0-1 0,0 1 0,0 0 0,0 0 0,0 0 0,2 3 0,-1 0 0,0-1 0,-1 1 0,1 0 0,-1 0 0,0 0 0,-1 0 0,1 0 0,-1 0 0,1 7 0,-1 0 0,-1 0 0,1 0 0,-2 0 0,0 0 0,0 0 0,-1 0 0,0 0 0,-5 12 0,5-20 0,1-1 0,-1 0 0,0 0 0,1-1 0,-1 1 0,-1 0 0,1-1 0,0 1 0,-1-1 0,1 0 0,-1 1 0,0-1 0,1 0 0,-1-1 0,0 1 0,0-1 0,0 1 0,-1-1 0,-5 2 0,-6 1 0,-1-1 0,1-1 0,-19 1 0,6-1 0,-93 10 0,0-5 0,-210-14 0,291 3 0,0-3 0,0-1 0,1-2 0,-41-15 0,56 15 0,0-1 0,0 0 0,2-2 0,-1-1 0,2-1 0,0 0 0,-27-26 0,44 37 0,0 0 0,1 0 0,0 0 0,-1-1 0,2 1 0,-1-1 0,0 0 0,1 0 0,0 0 0,0 0 0,0 0 0,1 0 0,-1-1 0,1 1 0,1 0 0,-1-1 0,1-8 0,0 11 0,1-1 0,0 0 0,-1 0 0,1 0 0,1 0 0,-1 1 0,0-1 0,1 1 0,0-1 0,0 1 0,0-1 0,0 1 0,1 0 0,-1 0 0,1 0 0,0 0 0,0 1 0,0-1 0,0 1 0,0 0 0,0-1 0,1 1 0,-1 1 0,7-3 0,8-2 0,9-1 0,-25 4 0,-17 2 0,-97 8 0,-194 36 0,8 1 0,284-43 0,0 0 0,0 0 0,0-1 0,0-1 0,-1 0 0,-15-5 0,27 6 0,0-1 0,0 0 0,0 0 0,1-1 0,-1 1 0,0 0 0,1-1 0,-1 0 0,1 1 0,0-1 0,-1 0 0,1 0 0,0 0 0,0-1 0,0 1 0,0 0 0,1-1 0,-1 1 0,1-1 0,0 0 0,-1 1 0,1-1 0,0 0 0,0 0 0,1 0 0,-1 0 0,1 0 0,-1 0 0,1 0 0,0 0 0,0 0 0,0 0 0,1 0 0,-1 0 0,2-4 0,-1 0 0,1 0 0,0 1 0,1-1 0,-1 1 0,1-1 0,1 1 0,-1 0 0,1 0 0,0 0 0,0 1 0,1-1 0,6-5 0,10-9 0,42-29 0,-6 4 0,-39 30 15,1 1 0,0 0 0,1 1 0,0 2 0,1 0 0,1 1 0,29-10 0,-16 10-312,-1 2 0,1 0 0,1 3 0,40-2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3:25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3921 195 24575,'4'0'0,"0"0"0,0 1 0,0-1 0,0 1 0,0 0 0,0 0 0,0 0 0,0 0 0,-1 1 0,1 0 0,0-1 0,-1 1 0,0 1 0,1-1 0,-1 0 0,0 1 0,0 0 0,0 0 0,0-1 0,-1 2 0,1-1 0,-1 0 0,0 0 0,0 1 0,0 0 0,0-1 0,-1 1 0,1 0 0,-1 0 0,0-1 0,0 1 0,0 6 0,3 15 0,-2-1 0,0 1 0,-2 0 0,-3 32 0,0-14 0,4 31 0,1-43 0,-2 0 0,-5 42 0,5-73 0,0 0 0,0 1 0,0-1 0,0 1 0,0-1 0,0 0 0,0 1 0,0-1 0,0 0 0,-1 1 0,1-1 0,0 0 0,0 1 0,0-1 0,0 0 0,-1 1 0,1-1 0,0 0 0,0 1 0,-1-1 0,1 0 0,0 0 0,0 1 0,-1-1 0,1 0 0,0 0 0,-1 1 0,1-1 0,0 0 0,-1 0 0,1 0 0,0 0 0,-1 0 0,1 0 0,0 1 0,-2-1 0,-12-10 0,-16-28 0,25 30 0,-25-35 0,2-1 0,-35-78 0,61 120 0,1-1 0,0 1 0,0-1 0,-1 1 0,1 0 0,-1 0 0,0 0 0,1 0 0,-1 0 0,0 0 0,0 1 0,0-1 0,-1 0 0,1 1 0,0 0 0,-1-1 0,1 1 0,0 0 0,-1 0 0,-4-1 0,2 2 0,0 0 0,0 0 0,0 0 0,0 0 0,1 1 0,-1-1 0,0 1 0,0 1 0,1-1 0,-9 4 0,-9 6 0,1 0 0,1 2 0,-34 26 0,41-29 0,-35 22 0,33-22 0,0 0 0,1 0 0,-25 24 0,39-33 0,-1-1 0,1 1 0,0-1 0,-1 1 0,1-1 0,-1 1 0,1-1 0,-1 1 0,1-1 0,-1 1 0,1-1 0,-1 0 0,1 1 0,-1-1 0,1 0 0,-1 1 0,0-1 0,1 0 0,-1 0 0,0 1 0,1-1 0,-1 0 0,0 0 0,1 0 0,-1 0 0,0 0 0,1 0 0,-1 0 0,1 0 0,-2-1 0,-5-18 0,8-46 0,0 49 0,4-176 0,-55 266 0,30-40 0,-1-1 0,-29 34 0,38-53 0,0-1 0,0 0 0,-2-1 0,1-1 0,-2 1 0,1-2 0,-17 9 0,30-18 0,-1-1 0,1 1 0,0 0 0,0-1 0,-1 1 0,1-1 0,0 1 0,-1-1 0,1 0 0,0 1 0,-1-1 0,1 0 0,-1 0 0,1 0 0,0 0 0,-1 0 0,1-1 0,-1 1 0,1 0 0,0 0 0,-1-1 0,1 1 0,0-1 0,-2 0 0,1-1 0,1 1 0,-1-1 0,1 0 0,0 1 0,-1-1 0,1 0 0,0 0 0,0 0 0,0 0 0,0 0 0,1 0 0,-1 0 0,0 0 0,1-3 0,-2-10 0,0-1 0,1 1 0,3-26 0,-2 28 0,3-52 0,0 25 0,-2 0 0,-4-42 0,3 82 0,0-1 0,0 1 0,0 0 0,0-1 0,0 1 0,0 0 0,0-1 0,0 1 0,0-1 0,0 1 0,0 0 0,0-1 0,-1 1 0,1 0 0,0-1 0,0 1 0,0 0 0,-1-1 0,1 1 0,0 0 0,0-1 0,-1 1 0,1 0 0,0 0 0,0-1 0,-1 1 0,1 0 0,0 0 0,-1-1 0,1 1 0,0 0 0,-1 0 0,1 0 0,-1 0 0,1 0 0,0 0 0,-1 0 0,1 0 0,0 0 0,-1 0 0,1 0 0,-1 0 0,1 0 0,0 0 0,-1 0 0,-20 15 0,-14 29 0,-9 33 0,26-43 0,-39 54 0,57-87 0,-1-1 0,1 1 0,-1 0 0,1 0 0,-1-1 0,0 1 0,1 0 0,-1-1 0,0 1 0,1 0 0,-1-1 0,0 1 0,0-1 0,0 0 0,1 1 0,-1-1 0,0 0 0,0 1 0,0-1 0,0 0 0,-1 0 0,1 0 0,0 0 0,1 0 0,-1-1 0,0 1 0,1-1 0,-1 1 0,0-1 0,1 1 0,-1-1 0,1 1 0,-1-1 0,1 1 0,-1-1 0,1 0 0,0 1 0,-1-1 0,1 0 0,0 1 0,-1-1 0,1-1 0,-10-52 0,7 34 0,-21-120 0,24 137 0,-1 1 0,1-1 0,0 1 0,-1-1 0,0 1 0,1 0 0,-1-1 0,0 1 0,0 0 0,0 0 0,-1-1 0,1 1 0,0 0 0,-1 0 0,0 0 0,1 1 0,-1-1 0,-3-2 0,4 3 0,-1 1 0,0 0 0,1-1 0,-1 1 0,0 0 0,1 0 0,-1 0 0,0 0 0,0 0 0,1 0 0,-1 0 0,0 1 0,1-1 0,-1 1 0,0-1 0,1 1 0,-1 0 0,1 0 0,-1-1 0,1 1 0,-1 0 0,1 0 0,0 0 0,-1 1 0,1-1 0,-2 2 0,-168 131 0,84-69 0,84-62 0,-6 5 0,0-1 0,-1 0 0,0 0 0,0-1 0,-1-1 0,1 1 0,-16 4 0,25-10 0,0 0 0,0 0 0,1-1 0,-1 1 0,0 0 0,0 0 0,0 0 0,1-1 0,-1 1 0,0 0 0,0-1 0,1 1 0,-1-1 0,0 1 0,1-1 0,-1 1 0,0-1 0,1 1 0,-1-1 0,1 0 0,-1 1 0,1-1 0,-1 0 0,1 1 0,0-1 0,-1 0 0,1 0 0,0 1 0,-1-1 0,1 0 0,0 0 0,0 0 0,0 1 0,0-1 0,0-2 0,-2-34 0,2 31 0,4-62 0,-1 49 0,-2 0 0,0 0 0,-1 0 0,-1-1 0,-7-36 0,8 56 0,0-1 0,0 1 0,0-1 0,0 1 0,0 0 0,0-1 0,0 1 0,0-1 0,0 1 0,0-1 0,0 1 0,-1-1 0,1 1 0,0 0 0,0-1 0,-1 1 0,1-1 0,0 1 0,0 0 0,-1-1 0,1 1 0,0 0 0,-1-1 0,1 1 0,0 0 0,-1 0 0,1-1 0,-1 1 0,1 0 0,-1 0 0,1 0 0,0 0 0,-1-1 0,1 1 0,-1 0 0,1 0 0,-1 0 0,0 0 0,-13 14 0,-7 7 0,5-11 0,0 0 0,0 1 0,1 0 0,0 2 0,1 0 0,1 0 0,0 1 0,-15 22 0,-18 17 0,46-53 0,-1 0 0,1 1 0,0-1 0,0 0 0,0 0 0,0 0 0,0 0 0,0 0 0,0 0 0,-1 1 0,1-1 0,0 0 0,0 0 0,0 0 0,0 0 0,0 0 0,-1 0 0,1 0 0,0 0 0,0 0 0,0 0 0,0 0 0,-1 0 0,1 0 0,0 0 0,0 0 0,0 0 0,0 0 0,-1 0 0,1 0 0,0 0 0,0 0 0,0 0 0,0 0 0,-1 0 0,1 0 0,0 0 0,0 0 0,0 0 0,0 0 0,0 0 0,-1-1 0,1 1 0,0 0 0,0 0 0,0 0 0,0 0 0,0 0 0,0 0 0,0-1 0,0 1 0,-1 0 0,-2-15 0,2-18 0,1 33 0,3-38 0,0-39 0,-3 73 0,0 0 0,0-1 0,-1 1 0,0 0 0,0-1 0,0 1 0,0 0 0,0 0 0,-1 0 0,0 0 0,0 0 0,0 0 0,-3-3 0,4 6 0,-1 0 0,1 0 0,0 0 0,0 0 0,-1 1 0,1-1 0,0 1 0,-1-1 0,1 1 0,0-1 0,-1 1 0,1 0 0,-1 0 0,1-1 0,-1 1 0,1 0 0,-1 0 0,1 1 0,0-1 0,-1 0 0,1 0 0,-1 1 0,1-1 0,0 1 0,-1-1 0,1 1 0,0 0 0,-1-1 0,1 1 0,0 0 0,0 0 0,-2 1 0,-40 36 0,36-31 0,-23 21 0,-2 0 0,-1-3 0,-1 0 0,-2-2 0,0-2 0,-1-2 0,-1-1 0,0-1 0,-42 11 0,43-15 0,27-9 0,1 0 0,-1 0 0,0-1 0,-1 0 0,1-1 0,0 0 0,-1-1 0,-20 0 0,29-1 0,0-1 0,0 0 0,0 0 0,0 1 0,0-1 0,0 0 0,0-1 0,0 1 0,1 0 0,-1 0 0,0-1 0,1 1 0,-1-1 0,1 0 0,0 1 0,-1-1 0,1 0 0,0 0 0,0 0 0,0 1 0,0-1 0,0 0 0,1 0 0,-1-1 0,1 1 0,-1 0 0,1-3 0,-2-8 0,1 0 0,0 1 0,2-20 0,0 19 0,-1-3 0,1 1 0,1-1 0,0 0 0,1 1 0,1 0 0,0-1 0,2 2 0,-1-1 0,2 0 0,0 1 0,0 1 0,2-1 0,-1 1 0,13-14 0,-20 26 0,0 0 0,0 0 0,-1 0 0,1 0 0,0 0 0,0 0 0,0 1 0,0-1 0,0 0 0,0 0 0,0 1 0,0-1 0,0 1 0,0-1 0,0 1 0,1-1 0,-1 1 0,0 0 0,0 0 0,0 0 0,0-1 0,1 1 0,-1 0 0,0 0 0,2 1 0,-1 0 0,-1 0 0,0 0 0,0 0 0,0 0 0,0 0 0,0 0 0,0 0 0,0 0 0,0 0 0,-1 1 0,1-1 0,0 0 0,-1 1 0,1-1 0,-1 0 0,1 1 0,-1 1 0,2 8 0,0-1 0,-1 0 0,0 1 0,-2 16 0,-1-15 0,0-1 0,-1 1 0,0-1 0,-1 0 0,0 0 0,-1 0 0,-1-1 0,1 1 0,-1-1 0,-1 0 0,-14 15 0,-10 10 0,-57 48 0,62-60 0,19-16 0,0-1 0,-1 0 0,1-1 0,-1 0 0,-16 8 0,23-12 0,-1 0 0,1-1 0,0 0 0,-1 1 0,1-1 0,-1 0 0,1 0 0,-1 1 0,1-1 0,-1 0 0,1-1 0,0 1 0,-1 0 0,1 0 0,-1-1 0,1 1 0,0 0 0,-3-2 0,3 1 0,-1 0 0,1-1 0,-1 1 0,1-1 0,0 1 0,0-1 0,0 1 0,0-1 0,0 0 0,0 0 0,0 1 0,0-1 0,1 0 0,-1 0 0,1 0 0,-1 0 0,1-4 0,-52-242 0,51 244 0,0 1 0,0-1 0,0 0 0,0 1 0,-1-1 0,0 1 0,1 0 0,-1 0 0,0-1 0,-1 1 0,1 1 0,-1-1 0,-3-4 0,4 7 0,1-1 0,-1 0 0,0 0 0,0 1 0,0-1 0,1 1 0,-1-1 0,0 1 0,0 0 0,0 0 0,0 0 0,0 0 0,0 0 0,1 0 0,-1 1 0,0-1 0,0 1 0,0-1 0,0 1 0,1-1 0,-1 1 0,0 0 0,1 0 0,-1 0 0,0 0 0,1 0 0,-3 3 0,-15 12 0,1 1 0,1 0 0,0 2 0,2 0 0,0 1 0,1 0 0,-14 27 0,-15 21 0,43-67 0,-1 0 0,1 0 0,-1 0 0,1-1 0,0 1 0,-1 0 0,1 0 0,-1-1 0,0 1 0,1-1 0,-1 1 0,0 0 0,1-1 0,-1 1 0,0-1 0,1 1 0,-1-1 0,0 0 0,0 1 0,0-1 0,1 0 0,-1 0 0,0 1 0,0-1 0,-1 0 0,2-1 0,-1 1 0,0-1 0,1 0 0,-1 1 0,0-1 0,1 0 0,-1 1 0,1-1 0,0 0 0,-1 0 0,1 0 0,-1 0 0,1 1 0,0-1 0,0 0 0,0 0 0,-1 0 0,1 0 0,0-1 0,-1-57 0,1 51 0,3-35 0,-2 30 0,0 0 0,0-1 0,-1 1 0,-1 0 0,0-1 0,-6-23 0,6 35 0,1 1 0,0-1 0,-1 1 0,0 0 0,1-1 0,-1 1 0,0 0 0,0 0 0,0 0 0,0-1 0,0 1 0,0 0 0,0 0 0,0 0 0,0 0 0,0 1 0,0-1 0,-1 0 0,1 0 0,0 1 0,-1-1 0,1 1 0,-3-1 0,2 0 0,-1 1 0,0 0 0,0 1 0,1-1 0,-1 0 0,0 1 0,1-1 0,-1 1 0,0 0 0,1 0 0,-1 0 0,-2 2 0,-9 6 0,0 0 0,0 1 0,-18 17 0,19-16 0,5-4 0,-9 6 0,1 1 0,0 0 0,1 1 0,0 1 0,-14 21 0,28-35 0,0-1 0,0 1 0,0-1 0,0 1 0,0-1 0,0 0 0,0 1 0,0-1 0,0 0 0,-1 0 0,1 0 0,-1 0 0,1 0 0,0 0 0,-3 1 0,3-2 0,0 0 0,1 0 0,-1 0 0,0 0 0,1-1 0,-1 1 0,1 0 0,-1 0 0,0 0 0,1-1 0,-1 1 0,1 0 0,-1-1 0,0 1 0,1 0 0,-1-1 0,1 1 0,-1-1 0,1 1 0,0 0 0,-1-1 0,1 1 0,-1-1 0,1 0 0,0 1 0,-1-1 0,1 0 0,-4-7 0,1-1 0,0 0 0,1 1 0,-3-15 0,3 11 0,-61-274 0,61 275 0,-1 0 0,0 0 0,-1 1 0,-8-16 0,12 25 0,0 0 0,-1 0 0,1 0 0,-1 0 0,1 0 0,-1 1 0,1-1 0,-1 0 0,0 0 0,1 1 0,-1-1 0,0 1 0,0-1 0,0 0 0,1 1 0,-1-1 0,0 1 0,0 0 0,0-1 0,0 1 0,0 0 0,0-1 0,0 1 0,-1 0 0,0 1 0,0 0 0,1 0 0,-1 0 0,1 0 0,0 0 0,-1 0 0,1 1 0,0-1 0,-1 0 0,1 1 0,0 0 0,0-1 0,0 1 0,1-1 0,-1 1 0,0 0 0,1 0 0,-1-1 0,0 3 0,-129 300 0,124-294 0,0 0 0,-1-1 0,0 1 0,-1-1 0,0 0 0,-14 12 0,21-22 0,1 1 0,-1 0 0,0-1 0,0 1 0,1 0 0,-1-1 0,0 1 0,1-1 0,-1 1 0,0-1 0,1 0 0,-1 1 0,1-1 0,-1 1 0,1-1 0,-1 0 0,1 0 0,0 1 0,-1-1 0,1 0 0,0 0 0,0 1 0,-1-1 0,1 0 0,0-1 0,-10-24 0,-5-23 0,-19-50 0,19 48 0,14 44 0,0 0 0,-1 0 0,0-1 0,0 1 0,-1 1 0,0-1 0,0 0 0,-1 1 0,0-1 0,-6-8 0,9 15 0,1-1 0,-1 1 0,0-1 0,1 0 0,-1 1 0,1 0 0,-1-1 0,0 1 0,1-1 0,-1 1 0,0 0 0,0-1 0,1 1 0,-1 0 0,0 0 0,0 0 0,1 0 0,-1 0 0,0-1 0,0 1 0,0 1 0,1-1 0,-1 0 0,0 0 0,0 0 0,1 0 0,-1 0 0,0 1 0,0-1 0,1 0 0,-1 1 0,0-1 0,1 0 0,-1 1 0,0-1 0,1 1 0,-1-1 0,1 1 0,-1 0 0,1-1 0,-1 1 0,1-1 0,-1 1 0,1 0 0,-1-1 0,1 1 0,0 0 0,0 0 0,-1-1 0,1 1 0,0 0 0,0 1 0,-12 48 0,11-43 0,-3 7 0,0-1 0,-1 1 0,-1-1 0,0 0 0,-12 18 0,-2 5 0,-6 18 0,-30 92 0,56-146 0,0 0 0,0 0 0,0-1 0,0 1 0,0 0 0,0 0 0,-1 0 0,1 0 0,0 0 0,0 0 0,0 0 0,0 0 0,0 0 0,-1-1 0,1 1 0,0 0 0,0 0 0,0 0 0,0 0 0,-1 0 0,1 0 0,0 0 0,0 0 0,0 0 0,0 0 0,-1 0 0,1 0 0,0 0 0,0 0 0,0 0 0,0 0 0,0 1 0,-1-1 0,1 0 0,0 0 0,0 0 0,0 0 0,0 0 0,0 0 0,-1 0 0,1 0 0,0 1 0,-3-37 0,1-49 0,19-83 133,-2 31-1631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3:34.8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125 59 24575,'-1'1'0,"0"-1"0,-1 0 0,1 1 0,0-1 0,0 1 0,0 0 0,0-1 0,0 1 0,0 0 0,0 0 0,0-1 0,0 1 0,0 0 0,0 0 0,1 0 0,-1 0 0,0 0 0,1 1 0,-1-1 0,0 2 0,-15 34 0,8-15 0,7-22 0,-6 11 0,1 0 0,-1 1 0,2 0 0,-1 0 0,2 0 0,0 1 0,0-1 0,1 1 0,-2 21 0,4-25 0,1 0 0,0 0 0,-1 0 0,0-1 0,-1 1 0,0 0 0,-4 10 0,6-19 0,0 0 0,0 0 0,0 1 0,0-1 0,0 0 0,0 0 0,0 0 0,0 1 0,0-1 0,0 0 0,0 0 0,0 0 0,-1 1 0,1-1 0,0 0 0,0 0 0,0 0 0,0 0 0,0 1 0,0-1 0,0 0 0,-1 0 0,1 0 0,0 0 0,0 0 0,0 0 0,0 1 0,-1-1 0,1 0 0,0 0 0,0 0 0,0 0 0,0 0 0,-1 0 0,1 0 0,0 0 0,0 0 0,0 0 0,-1 0 0,1 0 0,0 0 0,0 0 0,0 0 0,-1 0 0,1 0 0,0 0 0,0 0 0,0 0 0,-1 0 0,1-1 0,-5-11 0,2-21 0,4 21 0,1 0 0,1 0 0,0 0 0,1 0 0,0 0 0,1 1 0,11-20 0,51-74 0,-66 102 0,1 1 0,-1-1 0,1 1 0,0-1 0,0 1 0,0 0 0,0 0 0,0 0 0,0 0 0,1 0 0,-1 0 0,1 1 0,-1-1 0,1 1 0,0-1 0,-1 1 0,1 0 0,0 0 0,0 0 0,0 1 0,0-1 0,0 1 0,0 0 0,0-1 0,0 1 0,0 1 0,0-1 0,0 0 0,0 1 0,0-1 0,-1 1 0,1 0 0,0 0 0,0 0 0,0 0 0,-1 1 0,1-1 0,-1 1 0,1-1 0,-1 1 0,1 0 0,-1 0 0,3 4 0,11 10 0,-1 1 0,0 0 0,-1 1 0,18 33 0,-22-35 0,-8-13 0,4 7 0,0 0 0,1-1 0,0 0 0,0-1 0,10 9 0,-16-15 0,1-1 0,0 1 0,0-1 0,0 0 0,0 0 0,0 0 0,0 0 0,0 0 0,0 0 0,0 0 0,0-1 0,0 1 0,1-1 0,-1 0 0,0 1 0,0-1 0,1 0 0,-1 0 0,0 0 0,0-1 0,0 1 0,1-1 0,-1 1 0,0-1 0,0 0 0,0 1 0,0-1 0,0 0 0,0 0 0,0-1 0,0 1 0,2-2 0,5-5 0,-1 0 0,0-1 0,-1 0 0,0 0 0,0-1 0,-1 1 0,7-14 0,10-16 0,-23 38 0,1-1 0,0 1 0,0 0 0,0-1 0,0 1 0,0 0 0,0 0 0,0 0 0,0 0 0,0 0 0,0 0 0,1 0 0,-1 0 0,0 0 0,1 0 0,-1 1 0,0-1 0,1 1 0,-1-1 0,3 0 0,-3 2 0,0-1 0,0 0 0,0 1 0,0-1 0,0 1 0,0-1 0,0 1 0,0-1 0,-1 1 0,1-1 0,0 1 0,0 0 0,0 0 0,-1-1 0,1 1 0,0 0 0,-1 0 0,1 0 0,-1 0 0,1 0 0,0 1 0,3 9 0,0 0 0,-1 0 0,0 0 0,1 12 0,-3-17 0,5 26 0,18 49 0,-21-71 0,0-1 0,1 0 0,1 1 0,0-1 0,0-1 0,0 1 0,1-1 0,1 0 0,8 9 0,-14-17 0,1 1 0,-1-1 0,1 1 0,-1-1 0,1 1 0,-1-1 0,1 0 0,-1 0 0,1 0 0,-1 0 0,1 0 0,-1 0 0,1 0 0,-1 0 0,1-1 0,0 1 0,-1-1 0,0 1 0,1-1 0,-1 0 0,1 1 0,-1-1 0,0 0 0,1 0 0,-1 0 0,0 0 0,2-2 0,42-38 0,-31 27 0,75-57 0,-78 64 0,1-1 0,0 2 0,0-1 0,0 2 0,1 0 0,16-5 0,-27 9 0,0 1 0,0 0 0,1-1 0,-1 1 0,0 0 0,1 0 0,-1 0 0,0 0 0,1 1 0,-1-1 0,0 1 0,0-1 0,1 1 0,-1 0 0,0 0 0,0 0 0,0 0 0,0 0 0,0 0 0,0 1 0,0-1 0,-1 0 0,1 1 0,0 0 0,-1-1 0,3 4 0,1 4 0,1 0 0,-2 0 0,1 0 0,5 19 0,7 13 0,-17-40 0,0-1 0,0 0 0,0 0 0,0 1 0,0-1 0,0 0 0,1 0 0,-1 1 0,0-1 0,0 0 0,0 0 0,0 0 0,0 1 0,0-1 0,1 0 0,-1 0 0,0 0 0,0 1 0,0-1 0,0 0 0,1 0 0,-1 0 0,0 0 0,0 0 0,0 1 0,1-1 0,-1 0 0,0 0 0,0 0 0,1 0 0,-1 0 0,0 0 0,0 0 0,1 0 0,-1 0 0,0 0 0,0 0 0,1 0 0,-1 0 0,0 0 0,0 0 0,1 0 0,-1 0 0,0 0 0,0 0 0,1 0 0,-1-1 0,0 1 0,0 0 0,0 0 0,1 0 0,-1 0 0,0 0 0,0-1 0,0 1 0,1 0 0,5-21 0,-3-28 0,-5 26 0,0-1 0,-2 1 0,-10-38 0,4 22 0,-2 15 0,9 24 0,8 15 0,-1-8 0,0 1 0,0-1 0,1 0 0,0-1 0,0 1 0,0-1 0,1 0 0,0 0 0,0-1 0,0 1 0,1-1 0,0-1 0,0 1 0,0-1 0,1 0 0,-1-1 0,1 0 0,0 0 0,0-1 0,0 0 0,0 0 0,0-1 0,9 1 0,-2 1 0,1 1 0,-2 0 0,1 1 0,14 7 0,-16-6 0,1 0 0,-1-1 0,1-1 0,0-1 0,20 4 0,-26-7 0,5 2 0,0-1 0,0-1 0,-1 0 0,1-1 0,15-2 0,-25 2 0,0 0 0,0 0 0,0 0 0,0 0 0,0 0 0,0-1 0,-1 1 0,1-1 0,-1 0 0,1 0 0,-1 0 0,1 0 0,-1 0 0,0 0 0,0-1 0,0 1 0,0-1 0,-1 1 0,1-1 0,-1 0 0,1 1 0,-1-1 0,0 0 0,0 0 0,0 0 0,0-5 0,1-20 0,1-15 0,-3 42 0,1-1 0,-1 1 0,0-1 0,0 1 0,1-1 0,-1 1 0,1-1 0,-1 1 0,1-1 0,0 1 0,0 0 0,-1 0 0,1-1 0,0 1 0,0 0 0,0 0 0,0 0 0,1 0 0,0-1 0,0 2 0,-1 0 0,0 0 0,0 0 0,0 0 0,0 0 0,0 0 0,0 1 0,0-1 0,0 0 0,0 1 0,1-1 0,-1 1 0,-1-1 0,1 1 0,0-1 0,0 1 0,0 0 0,0-1 0,0 1 0,0 0 0,-1 0 0,1 0 0,0 0 0,-1 0 0,1 0 0,-1 0 0,2 1 0,15 31 0,-8-9 0,-2 1 0,8 41 0,-10-39 0,2 0 0,10 29 0,-13-47 0,0-1 0,0 0 0,0 0 0,1 0 0,0 0 0,1-1 0,0 0 0,0 0 0,0 0 0,11 8 0,5 2 0,-9-6 0,-1-1 0,1 0 0,1-1 0,0-1 0,0 0 0,17 7 0,-27-14 0,-1 0 0,1-1 0,-1 1 0,1 0 0,-1-1 0,1 0 0,-1 0 0,1 0 0,-1 0 0,1-1 0,-1 0 0,1 1 0,-1-1 0,1 0 0,-1 0 0,0-1 0,0 1 0,0-1 0,1 0 0,-2 0 0,1 0 0,0 0 0,0 0 0,0 0 0,-1-1 0,0 0 0,1 1 0,-1-1 0,0 0 0,0 0 0,0 0 0,-1 0 0,1 0 0,1-5 0,15-28 0,100-179 0,-117 214 0,0-1 0,0 0 0,0 0 0,0 1 0,1-1 0,-1 0 0,0 1 0,1 0 0,-1-1 0,1 1 0,0 0 0,-1-1 0,1 1 0,0 0 0,0 0 0,0 1 0,0-1 0,-1 0 0,1 1 0,0-1 0,0 1 0,0-1 0,4 1 0,-6 0 0,1 0 0,0 0 0,-1 1 0,1-1 0,-1 0 0,1 1 0,0-1 0,-1 0 0,1 1 0,-1-1 0,1 1 0,-1-1 0,1 1 0,-1-1 0,1 1 0,-1-1 0,0 1 0,1-1 0,-1 1 0,0-1 0,1 1 0,-1 0 0,0-1 0,0 1 0,1 1 0,-1 0 0,0 1 0,0 0 0,0 0 0,0-1 0,0 1 0,-1 0 0,1-1 0,-1 1 0,1 0 0,-2 3 0,-1 1 0,-1 0 0,0 0 0,0 0 0,0-1 0,-1 1 0,0-1 0,0 0 0,0 0 0,-1-1 0,0 1 0,-11 6 0,-10 6 0,-43 22 0,62-35 0,-33 15 0,-1-2 0,-84 24 0,-94 8 0,212-48 0,-40 8 0,0-2 0,0-2 0,-1-2 0,-83-4 0,130 0 0,0 0 0,-1 0 0,1-1 0,0 1 0,-1-1 0,1 1 0,0-1 0,0 0 0,0 0 0,0 0 0,0 0 0,0 0 0,0 0 0,0 0 0,0-1 0,0 1 0,0-1 0,1 0 0,-1 1 0,1-1 0,-1 0 0,1 0 0,-2-2 0,3 2 0,-1 0 0,1 0 0,0 0 0,0 0 0,0-1 0,0 1 0,0 0 0,0 0 0,1 0 0,-1 0 0,1 1 0,-1-1 0,1 0 0,0 0 0,0 0 0,0 0 0,0 0 0,0 1 0,0-1 0,0 1 0,0-1 0,1 0 0,-1 1 0,1 0 0,-1-1 0,4-1 0,19-15 0,0 1 0,1 1 0,1 1 0,0 1 0,1 2 0,30-10 0,7 2 0,104-20 0,-108 27 0,-35 7 0,0 1 0,1 1 0,26-1 0,-38 5 0,0-1 0,0 0 0,-1-1 0,1-1 0,-1 0 0,0 0 0,1-2 0,15-7 0,-28 12 0,0-1 0,1 0 0,-1 1 0,1-1 0,-1 1 0,1-1 0,-1 1 0,1 0 0,-1 0 0,1 0 0,-1-1 0,1 1 0,-1 1 0,1-1 0,-1 0 0,1 0 0,-1 1 0,1-1 0,-1 0 0,3 2 0,-4 7 0,-17 3 0,-38 10 0,-1-4 0,-113 24 0,34-11 0,-134 28 0,323-61 0,-22 3 0,559-3 0,-546 6 0,0 1 0,0 3 0,-1 2 0,-1 1 0,56 23 0,-64-22 0,-32-11 0,0 0 0,-1-1 0,1 1 0,-1 0 0,0 1 0,1-1 0,-1 0 0,0 1 0,1-1 0,-1 1 0,0 0 0,0-1 0,-1 1 0,1 0 0,0 0 0,0 1 0,-1-1 0,0 0 0,1 0 0,-1 1 0,0-1 0,0 1 0,0-1 0,0 1 0,0 3 0,-1-3 0,0-1 0,-1 0 0,1 0 0,-1 1 0,0-1 0,0 0 0,0 0 0,0 0 0,0 0 0,0 0 0,0 0 0,-1 0 0,1-1 0,-1 1 0,1 0 0,-1-1 0,0 1 0,1-1 0,-1 0 0,0 1 0,0-1 0,0 0 0,0 0 0,0 0 0,0 0 0,-1-1 0,1 1 0,0 0 0,0-1 0,-4 1 0,-302 69 0,305-69 0,1 0 0,-1 0 0,0-1 0,0 1 0,0-1 0,0 0 0,1 0 0,-1 0 0,0 0 0,0 0 0,0-1 0,0 1 0,0-1 0,1 0 0,-1 0 0,0 0 0,-2-2 0,4 2 0,0 0 0,0-1 0,0 1 0,0-1 0,1 1 0,-1-1 0,0 0 0,1 1 0,0-1 0,-1 0 0,1 1 0,0-1 0,0 0 0,0 0 0,0 1 0,0-1 0,0 0 0,0 1 0,1-1 0,-1 0 0,0 1 0,1-1 0,0 0 0,-1 1 0,1-1 0,0 1 0,0-1 0,2-2 0,7-15 0,0 0 0,2 1 0,0 0 0,1 1 0,0 1 0,2 0 0,19-18 0,-24 26 0,0 0 0,0 0 0,1 1 0,0 0 0,0 1 0,1 0 0,0 1 0,0 0 0,0 1 0,0 0 0,1 1 0,0 0 0,16 0 0,-13 2 0,41-1 0,59-11 0,-69 6 0,-1 2 0,2 2 0,93 6 0,-134-1 0,0-1 0,1 1 0,-1 0 0,0 0 0,0 1 0,0 0 0,0 0 0,-1 1 0,0 0 0,1 0 0,-1 1 0,0-1 0,7 8 0,-10-8 0,1 0 0,-1 0 0,1 0 0,-1 0 0,0 1 0,0-1 0,-1 1 0,0-1 0,0 1 0,0 0 0,0 0 0,0 0 0,-1 0 0,0 1 0,0-1 0,-1 0 0,0 0 0,1 0 0,-2 9 0,0-11 0,0 0 0,0 1 0,-1-1 0,1 0 0,-1-1 0,1 1 0,-1 0 0,0 0 0,0-1 0,0 1 0,-1-1 0,1 0 0,-1 1 0,1-1 0,-1 0 0,0 0 0,1-1 0,-1 1 0,0-1 0,0 1 0,0-1 0,0 0 0,-1 0 0,-3 1 0,-12 2 0,-1 0 0,-37 1 0,39-3 0,-90 8 0,-2 1 0,1-5 0,-131-8 0,235 1 0,-1 0 0,1-1 0,0 1 0,0-1 0,0 0 0,0-1 0,0 1 0,0-1 0,0 0 0,1-1 0,0 1 0,-1-1 0,1 1 0,1-1 0,-1 0 0,0-1 0,1 1 0,-5-9 0,-5-9 0,1-1 0,-15-41 0,20 48 0,-1-3 0,2 0 0,0-1 0,1 0 0,1 0 0,0 0 0,0-33 0,3 46 0,2-1 0,-1 0 0,1 1 0,0-1 0,0 0 0,1 1 0,0-1 0,0 1 0,1 0 0,0 0 0,0 0 0,1 0 0,0 0 0,0 1 0,1-1 0,-1 1 0,1 0 0,1 1 0,-1-1 0,9-5 0,28-16 0,1 3 0,88-37 0,-65 32 0,-52 22 0,0 2 0,1-1 0,-1 2 0,1 0 0,21-3 0,-33 6 0,0 1 0,0 0 0,-1-1 0,1 1 0,0 0 0,0 0 0,0 1 0,0-1 0,0 1 0,0-1 0,-1 1 0,1 0 0,0 0 0,-1 0 0,1 0 0,0 1 0,-1-1 0,0 1 0,1 0 0,-1-1 0,0 1 0,0 0 0,0 0 0,0 0 0,0 1 0,0-1 0,0 0 0,-1 1 0,0-1 0,1 1 0,-1 0 0,0-1 0,0 1 0,0 0 0,0 4 0,2 3 0,-2 0 0,1 0 0,-1 0 0,-1 0 0,0 0 0,0 0 0,-1 0 0,0 0 0,-1 0 0,0-1 0,-4 13 0,3-17 0,1 1 0,-1-1 0,0 0 0,-1 0 0,1 0 0,-1 0 0,0-1 0,0 1 0,0-1 0,-1 0 0,0 0 0,1-1 0,-1 1 0,-1-1 0,1 0 0,0-1 0,-1 1 0,1-1 0,-11 3 0,-14 1 0,0-2 0,-1 0 0,1-2 0,-1-2 0,-54-5 0,150 4 0,0-3 0,70-13 0,-75 9 0,-27 2 0,63-21 0,16-3 0,-99 28 0,0 0 0,0 1 0,0 1 0,0 0 0,0 1 0,0 0 0,14 3 0,127 25 0,-150-28 0,-1 0 0,1 0 0,-1 0 0,1 1 0,-1-1 0,0 1 0,1 0 0,-1 0 0,0 0 0,0 0 0,-1 0 0,1 1 0,0 0 0,-1-1 0,1 1 0,-1 0 0,0 0 0,0 0 0,0 0 0,-1 1 0,1-1 0,-1 0 0,1 1 0,0 6 0,-1-7 0,0 0 0,-1 0 0,0 0 0,1 0 0,-1 0 0,0 0 0,0 0 0,-1 0 0,1 0 0,-1 0 0,1 0 0,-1 0 0,0-1 0,0 1 0,0 0 0,0 0 0,-1-1 0,1 1 0,-1-1 0,0 1 0,1-1 0,-1 1 0,0-1 0,-1 0 0,1 0 0,0 0 0,0 0 0,-1-1 0,1 1 0,-5 2 0,-42 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42.5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3:40.5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215 450 24575,'1'-2'0,"0"0"0,0 0 0,0 0 0,0 0 0,0 0 0,1 1 0,-1-1 0,1 0 0,-1 1 0,1-1 0,-1 1 0,1-1 0,0 1 0,0 0 0,-1 0 0,1 0 0,4-2 0,36-16 0,-11 12 0,0 2 0,0 1 0,0 1 0,1 1 0,0 2 0,33 5 0,19-2 0,-34-5 0,-34 1 0,0 0 0,0 1 0,0 0 0,0 2 0,0 0 0,21 5 0,-35-7 0,-1 0 0,1 0 0,-1 1 0,1-1 0,-1 1 0,1-1 0,-1 1 0,0 0 0,1-1 0,-1 1 0,0 0 0,1 0 0,-1 0 0,0 0 0,0 0 0,0 0 0,0 0 0,0 0 0,0 0 0,0 1 0,0-1 0,-1 0 0,1 1 0,0-1 0,-1 0 0,1 1 0,-1-1 0,0 1 0,1-1 0,-1 1 0,0-1 0,0 1 0,0-1 0,0 1 0,0-1 0,0 1 0,0-1 0,0 1 0,-1-1 0,0 3 0,0-1 0,-1-1 0,0 1 0,0-1 0,0 1 0,0-1 0,-1 1 0,1-1 0,0 0 0,-1 0 0,0 0 0,1-1 0,-1 1 0,0-1 0,0 1 0,0-1 0,0 0 0,0 0 0,-4 1 0,-6 0 0,0 0 0,-1 0 0,1-1 0,0-1 0,-1 0 0,1-1 0,0-1 0,-15-3 0,23 4 0,1 0 0,-1 0 0,0-1 0,1 1 0,-1-1 0,1-1 0,-1 1 0,1-1 0,0 1 0,0-1 0,0 0 0,1 0 0,-1-1 0,1 1 0,-1-1 0,1 0 0,0 0 0,1 0 0,-1 0 0,1 0 0,0-1 0,0 1 0,0-1 0,-2-8 0,3 10 0,1 1 0,-1-1 0,1 1 0,0-1 0,0 1 0,0-1 0,0 1 0,1-1 0,-1 0 0,1 1 0,-1 0 0,1-1 0,0 1 0,0-1 0,0 1 0,0 0 0,0-1 0,1 1 0,-1 0 0,3-2 0,-1 0 0,1 0 0,0 1 0,0 0 0,1 0 0,-1 0 0,1 1 0,-1-1 0,1 1 0,7-2 0,6-1 0,0 0 0,0 2 0,0 0 0,30 0 0,427 7 0,-468-4 0,0 0 0,0 0 0,0 1 0,0 1 0,0-1 0,-1 1 0,1 0 0,0 0 0,-1 1 0,1 0 0,-1 0 0,7 5 0,-11-6 0,0-1 0,0 1 0,0 0 0,0 0 0,-1 0 0,1 0 0,-1 0 0,1 1 0,-1-1 0,0 0 0,0 1 0,0-1 0,0 0 0,0 1 0,0-1 0,-1 1 0,1 0 0,-1-1 0,0 1 0,0-1 0,0 1 0,0 0 0,0-1 0,0 1 0,-1 0 0,1-1 0,-1 1 0,0-1 0,0 1 0,0-1 0,0 0 0,0 1 0,-1-1 0,1 0 0,-3 3 0,1-1 0,0 0 0,0 0 0,-1-1 0,1 0 0,-1 1 0,0-1 0,0 0 0,0-1 0,0 1 0,0-1 0,-1 0 0,1 0 0,-1 0 0,0-1 0,1 0 0,-1 1 0,0-2 0,-7 2 0,-13 0 0,-1-1 0,-35-3 0,28 0 0,-338-2 0,404 1 0,-1-2 0,0-1 0,50-16 0,-22 6 0,82-26 0,-97 26 0,2 3 0,-1 1 0,2 2 0,77-5 0,-121 15 0,0-1 0,-1 1 0,0-1 0,1 1 0,-1 0 0,1 1 0,-1-1 0,1 0 0,-1 1 0,0 0 0,1 0 0,-1 0 0,0 0 0,0 1 0,1-1 0,-1 1 0,4 3 0,-6-4 0,-1-1 0,0 1 0,0 0 0,0-1 0,0 1 0,-1 0 0,1 0 0,0-1 0,0 1 0,0 0 0,0-1 0,-1 1 0,1 0 0,0-1 0,-1 1 0,1-1 0,-1 1 0,1 0 0,0-1 0,-1 1 0,1-1 0,-1 1 0,1-1 0,-1 1 0,0-1 0,1 0 0,-1 1 0,1-1 0,-1 0 0,0 1 0,1-1 0,-2 0 0,-22 12 0,7-6 0,-1 0 0,-1-1 0,1-1 0,-1-1 0,-31 1 0,-102-6 0,61-2 0,69 2 0,0-1 0,0-1 0,1 0 0,0-2 0,0-1 0,0-1 0,-22-11 0,-47-16 0,16 13 0,41 13 0,1 0 0,0-3 0,-37-18 0,66 28 0,-1-1 0,1 0 0,-1 0 0,1 0 0,0 0 0,0 0 0,0-1 0,1 0 0,-1 1 0,1-1 0,0 0 0,0 0 0,0 0 0,0 0 0,1-1 0,0 1 0,-1 0 0,2-1 0,-1 1 0,0-9 0,1 9 0,0 1 0,0-1 0,0 1 0,0 0 0,0-1 0,1 1 0,0 0 0,0-1 0,0 1 0,0 0 0,0 0 0,0 0 0,1 0 0,0 0 0,-1 0 0,1 0 0,0 1 0,0-1 0,1 0 0,-1 1 0,1 0 0,-1 0 0,1-1 0,0 2 0,-1-1 0,1 0 0,6-2 0,17-2 0,1 1 0,0 1 0,0 2 0,0 1 0,0 1 0,46 5 0,9 0 0,-47-5 0,-5 1 0,-64-1 0,-851-1 0,990 5 16,0 4 1,123 25-1,203 65-585,18 3 295,-135-41 274,199 34 0,-423-86-8,-59-6 78,45 8 1,-76-10-59,1 0 0,-1 0 1,1 0-1,-1-1 1,0 1-1,1 0 1,-1 0-1,1 0 1,-1 0-1,1 1 0,-1-1 1,1 0-1,-1 0 1,0 0-1,1 0 1,-1 0-1,1 1 1,-1-1-1,0 0 1,1 0-1,-1 0 0,0 1 1,1-1-1,-1 0 1,0 1-1,1-1 1,-1 0-1,0 1 1,1-1-1,-1 0 0,0 1 1,0-1-1,0 1 1,1-1-1,-1 0 1,0 1-1,0-1 1,0 1-1,0-1 0,0 1 1,0-1-1,0 1 1,0-1-1,0 0 1,0 1-1,0-1 1,0 1-1,0-1 0,0 1 1,-25 17 84,-41 10-155,39-20 58,-1-2 0,1 0 0,-2-2 0,-34 1 0,-119-6 0,84-2 0,-104 5 0,-149-5 0,348 3 0,-49-6 0,49 6 0,1-1 0,0 1 0,0-1 0,0 1 0,-1-1 0,1 0 0,0 0 0,0 0 0,0 0 0,0 0 0,0 0 0,1-1 0,-1 1 0,0-1 0,1 1 0,-1-1 0,1 0 0,-1 1 0,-1-3 0,3 2 0,0 1 0,0 0 0,1 0 0,-1 0 0,0 0 0,0 0 0,0 0 0,1 0 0,-1 0 0,0 0 0,1 0 0,-1 0 0,1 0 0,0 0 0,-1 0 0,1 1 0,-1-1 0,1 0 0,0 0 0,0 1 0,0-1 0,-1 0 0,1 1 0,0-1 0,0 0 0,0 1 0,0 0 0,0-1 0,0 1 0,0-1 0,2 1 0,35-14 0,-36 14 0,351-75 0,-254 62 0,-1010 15 0,2959-2 0,-2848 0 0,866-18 0,41 8 0,182 6 0,-160 6 0,-94 1 0,1 1 0,-1 2 0,-1 2 0,1 1 0,-1 1 0,47 23 0,42 11 0,62 7 0,60 19 0,-242-69 0,0 0 0,0 0 0,-1 0 0,1 0 0,0 1 0,-1-1 0,1 1 0,-1-1 0,1 1 0,-1 0 0,0 0 0,1 0 0,-1 0 0,0 1 0,-1-1 0,1 0 0,0 1 0,-1 0 0,1-1 0,-1 1 0,0 0 0,1 3 0,-2-4 0,0 1 0,0-1 0,0 0 0,-1 0 0,1 0 0,-1 0 0,1 0 0,-1 0 0,0 0 0,0 0 0,0 0 0,0 0 0,0 0 0,-1-1 0,1 1 0,0 0 0,-1-1 0,1 1 0,-1-1 0,0 1 0,1-1 0,-1 0 0,0 0 0,0 0 0,0 0 0,0 0 0,0 0 0,0 0 0,0-1 0,0 1 0,-3 0 0,-49 10 0,51-11 0,1 1 0,-1-1 0,0 0 0,0 0 0,1 0 0,-1 0 0,0-1 0,1 1 0,-1-1 0,0 1 0,1-1 0,-1 0 0,1 0 0,-1 0 0,1-1 0,0 1 0,-4-3 0,5 3 0,1 0 0,0 0 0,-1 0 0,1 0 0,0 0 0,0 0 0,0 0 0,0 0 0,0 0 0,0 0 0,0 0 0,0 0 0,0 0 0,0 0 0,1 0 0,-1 0 0,0 0 0,1 0 0,-1 0 0,1 0 0,-1 0 0,1 0 0,-1 0 0,1 1 0,-1-1 0,1 0 0,0 0 0,0 1 0,-1-1 0,1 0 0,0 1 0,0-1 0,0 1 0,0-1 0,0 1 0,0-1 0,1 1 0,39-25 0,-37 24 0,117-73 0,-49 29 0,-70 44 0,-1 0 0,1 1 0,-1-1 0,1 0 0,-1 0 0,1 0 0,-1 0 0,1-1 0,-1 1 0,0 0 0,0 0 0,0-1 0,0 1 0,0-1 0,0 1 0,2-4 0,-4 5 0,1-1 0,0 0 0,0 1 0,-1-1 0,1 1 0,0-1 0,-1 0 0,1 1 0,-1-1 0,1 1 0,-1-1 0,1 1 0,-1 0 0,1-1 0,-1 1 0,1-1 0,-1 1 0,1 0 0,-1-1 0,0 1 0,1 0 0,-1 0 0,0 0 0,1-1 0,-1 1 0,0 0 0,1 0 0,-2 0 0,-69-3 0,62 3 0,-391 3-1365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42.5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2632 2243 24575,'-5'0'0,"-1"1"0,0 0 0,1 1 0,-1-1 0,1 1 0,0 0 0,0 1 0,-1-1 0,1 1 0,-6 4 0,-34 16 0,21-18 0,1-1 0,-1 0 0,0-2 0,0-1 0,0-1 0,0-1 0,-43-7 0,-166-49 0,191 45 0,-62-19 0,-115-29 0,178 52 0,-1 1 0,1 2 0,-63 1 0,-583 8 0,473-4 0,199 1 0,1 1 0,-1 1 0,0 0 0,1 1 0,-1 1 0,1 0 0,-24 13 0,17-8 0,-1-1 0,-26 7 0,-14-6 0,45-7 0,0 0 0,-1 0 0,-17 8 0,29-9 0,1 0 0,-1 1 0,1 0 0,0 0 0,0 0 0,0 1 0,0-1 0,1 1 0,-1 1 0,1-1 0,0 1 0,0-1 0,-3 6 0,-13 20 0,-47 53 0,67-83 0,-1 1 0,1 0 0,0-1 0,-1 1 0,1-1 0,-1 1 0,1 0 0,-1-1 0,1 0 0,-1 1 0,1-1 0,-1 1 0,1-1 0,-1 1 0,0-1 0,1 0 0,-1 0 0,1 1 0,-1-1 0,0 0 0,1 0 0,-1 0 0,0 1 0,1-1 0,-1 0 0,0 0 0,0 0 0,1 0 0,-1 0 0,0-1 0,0 1 0,-4-21 0,13-33 0,1 21 0,55-179 0,-52 179 0,3 0 0,0 1 0,2 0 0,26-36 0,142-197 0,-12 23 0,61-95 0,-224 319 0,0 0 0,9-26 0,-12 28 0,0 0 0,0 1 0,1 0 0,15-21 0,0 4 0,-1-1 0,16-36 0,-17 31 0,35-51 0,134-189 0,-154 226 0,54-61 0,-14 20 0,-64 78-320,1 1 0,20-17 1,-30 28-87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42.5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46.5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250 1 24575,'2179'0'0,"-2152"-1"0,0 2 0,0 0 0,0 2 0,-1 1 0,1 1 0,33 12 0,-59-17 0,0 0 0,0 0 0,0 1 0,0-1 0,-1 0 0,1 1 0,0-1 0,0 1 0,-1-1 0,1 1 0,0-1 0,0 1 0,-1 0 0,1-1 0,-1 1 0,1 0 0,-1-1 0,1 1 0,-1 0 0,1 1 0,-10 7 0,-31 1 0,-333-5 0,211-8 0,-204 3 0,2068 0-554,-1688 0 554,-1-1 0,1 1 0,-1 1 0,23 4 0,-35-5 2,-1 0 1,1 0-1,-1 0 1,0 0-1,1 0 1,-1 0-1,1 0 1,-1 0-1,1 0 0,-1 0 1,0 0-1,1 1 1,-1-1-1,1 0 1,-1 0-1,0 0 1,1 1-1,-1-1 1,0 0-1,1 0 1,-1 1-1,0-1 1,1 0-1,-1 1 1,0-1-1,0 0 1,1 1-1,-1-1 1,0 0-1,0 1 0,0-1 1,1 1-1,-1-1 1,0 1-1,-14 6 189,-24 0 86,6-4-277,-15 1 0,0 3 0,-71 17 0,80-15 0,-67 7 0,69-11 0,29-4 0,1 1 0,-1 0 0,1 0 0,-1 1 0,1 0 0,0 0 0,0 0 0,0 1 0,1 0 0,-1 0 0,1 1 0,0-1 0,0 1 0,1 0 0,-1 0 0,1 1 0,-4 6 0,-9 16 0,1-1 0,-17 45 0,12-26 0,-1-1 0,-2-1 0,-2-1 0,-35 44 0,50-71 0,0 0 0,2 0 0,-1 1 0,2 0 0,0 1 0,1 0 0,1 0 0,1 0 0,1 1 0,-5 34 0,5 13 0,5 120 0,3-69 0,-3 0 0,17 125 0,-9-171 0,20 110 0,-25-163 0,2 1 0,0-1 0,1 0 0,1 0 0,1-1 0,0 0 0,16 21 0,-19-32 0,0 0 0,1-1 0,0 1 0,0-1 0,0-1 0,1 1 0,0-2 0,0 1 0,0-1 0,0 0 0,0 0 0,14 2 0,9 4 0,325 87 0,-207-60 0,-100-24 0,1-2 0,0-3 0,0-1 0,96-3 0,-364 6 0,-739 12-497,753-22 453,195 1 41,-44 1-16,51-1 25,-1 1 0,1-1 1,0 0-1,-1 0 0,1 1 0,0 0 0,0-1 1,-1 1-1,1 0 0,0 0 0,0 0 1,0 0-1,0 1 0,0-1 0,1 0 0,-1 1 1,-2 1-1,4-2 9,1-1 1,-1 1-1,0-1 1,1 1 0,-1-1-1,0 1 1,1-1-1,-1 1 1,1-1-1,-1 1 1,0-1-1,1 0 1,-1 1-1,1-1 1,-1 0-1,1 1 1,0-1-1,-1 0 1,1 0-1,-1 1 1,1-1-1,-1 0 1,1 0-1,0 0 1,-1 0 0,1 0-1,-1 0 1,1 0-1,0 0 1,0 0-1,23 3-45,80 0 30,-64-3 0,-1 1 0,0 2 0,40 9 0,233 86 0,-95-25 0,598 144 0,-788-211 0,-13-4 0,-1 0 0,1 2 0,0 0 0,-1 0 0,0 1 0,0 1 0,24 14 0,-37-20 0,0 0 0,1 0 0,-1 0 0,0 1 0,0-1 0,0 0 0,0 0 0,0 0 0,0 0 0,0 0 0,0 0 0,0 1 0,0-1 0,1 0 0,-1 0 0,0 0 0,0 0 0,0 0 0,0 1 0,0-1 0,0 0 0,0 0 0,0 0 0,0 0 0,0 0 0,0 1 0,0-1 0,0 0 0,0 0 0,-1 0 0,1 0 0,0 0 0,0 0 0,0 1 0,0-1 0,0 0 0,0 0 0,0 0 0,0 0 0,0 0 0,0 0 0,-1 0 0,1 1 0,0-1 0,0 0 0,0 0 0,0 0 0,0 0 0,0 0 0,-1 0 0,1 0 0,0 0 0,0 0 0,0 0 0,0 0 0,-1 0 0,-14 4 0,-19-1 0,-376 27 0,-41 1 0,-293-36 0,674 1 0,-91-18 0,139 18 0,0-1 0,0-1 0,1-1 0,0-1 0,1-1 0,0 0 0,0-2 0,-24-17 0,38 24 0,1-1 0,0-1 0,-1 1 0,2-1 0,-1 1 0,1-1 0,0-1 0,0 1 0,0 0 0,1-1 0,0 0 0,0 0 0,1 0 0,0 0 0,0 0 0,1-1 0,0 1 0,0 0 0,1-1 0,0 1 0,0-1 0,0 1 0,1 0 0,0-1 0,1 1 0,3-12 0,-2 10 0,1-1 0,0 1 0,0 0 0,1 0 0,0 0 0,0 0 0,1 1 0,0 0 0,0 0 0,1 1 0,0 0 0,1 0 0,-1 1 0,1-1 0,1 2 0,-1-1 0,1 1 0,0 0 0,12-4 0,152-35 0,-44 13 0,-71 14 0,1 3 0,0 2 0,1 3 0,111-3 0,-216 18 0,-51 12 0,22-4 0,27-5 0,-222 33 0,209-36 0,1-3 0,-96-7 0,70-6 0,0-4 0,-87-27 0,-161-64 0,216 66 0,114 38 0,0 0 0,-1 0 0,1 0 0,0-1 0,0 1 0,0-1 0,0 0 0,0 0 0,0 0 0,0 0 0,0-1 0,1 1 0,0-1 0,-1 1 0,1-1 0,0 0 0,0 0 0,0 0 0,1 0 0,-1 0 0,1 0 0,0-1 0,-2-4 0,3 4 0,0 1 0,0-1 0,0 0 0,0 1 0,1-1 0,-1 1 0,1-1 0,0 1 0,0-1 0,1 1 0,-1-1 0,1 1 0,0 0 0,-1 0 0,1 0 0,1 0 0,-1 0 0,0 0 0,1 1 0,-1-1 0,1 1 0,4-4 0,4-1 0,0-1 0,0 2 0,1-1 0,0 2 0,0-1 0,0 2 0,1 0 0,0 0 0,-1 1 0,26-3 0,9 3 0,82 4 0,-60 1 0,76-2 0,211 9 0,-293-3 0,-1 2 0,1 3 0,97 30 0,-108-18 0,-51-23 0,1 1 0,-1 0 0,0 0 0,0 0 0,0 0 0,0 0 0,1 0 0,-1 0 0,0 0 0,-1 0 0,1 0 0,0 1 0,0-1 0,0 2 0,-1-2 0,0 0 0,0 0 0,0 0 0,0-1 0,0 1 0,0 0 0,0 0 0,-1 0 0,1-1 0,0 1 0,0 0 0,-1 0 0,1-1 0,-1 1 0,1 0 0,-1-1 0,1 1 0,-1 0 0,1-1 0,-1 1 0,0-1 0,1 1 0,-1-1 0,0 1 0,1-1 0,-1 1 0,0-1 0,-1 1 0,-12 4 0,-1 0 0,1 0 0,-1-1 0,0-1 0,0-1 0,0 0 0,-24 0 0,-14 2 0,-183 34 0,-91 10 0,-700-17 0,962-37 0,0-3 0,0-3 0,2-3 0,-1-3 0,2-2 0,-89-43 0,148 62 0,0 0 0,-1-1 0,1 0 0,0 1 0,0-1 0,0 0 0,0 0 0,0-1 0,1 1 0,-1-1 0,1 1 0,-1-1 0,1 0 0,0 0 0,0 0 0,0 0 0,0 0 0,1 0 0,-2-5 0,2 5 0,1 0 0,0-1 0,0 1 0,1 0 0,-1 0 0,1 0 0,-1 0 0,1 0 0,0 0 0,0 0 0,0 0 0,1 0 0,-1 1 0,1-1 0,-1 0 0,1 1 0,0-1 0,0 1 0,0 0 0,0 0 0,1-1 0,2-1 0,6-4 0,-1 0 0,1 1 0,0 0 0,1 1 0,-1 0 0,1 1 0,14-4 0,92-23 0,-98 27 0,8-2 0,-1 1 0,1 2 0,0 1 0,0 1 0,0 1 0,46 5 0,-67-3 0,0 0 0,0 0 0,0 0 0,-1 1 0,1 0 0,0 1 0,-1 0 0,1 0 0,-1 0 0,0 0 0,0 1 0,-1 0 0,1 0 0,-1 1 0,0 0 0,0 0 0,0 0 0,0 0 0,-1 1 0,0 0 0,0 0 0,-1 0 0,0 0 0,0 0 0,0 1 0,-1-1 0,0 1 0,0 0 0,0 0 0,-1 0 0,0 11 0,1-4 0,0-1 0,-2 1 0,0 0 0,0-1 0,-1 1 0,-1-1 0,0 1 0,-1-1 0,-1 0 0,0 0 0,0 0 0,-1 0 0,-1-1 0,0 1 0,-11 14 0,16-27 0,1 1 0,0-1 0,-1 1 0,1-1 0,0 0 0,-1 1 0,1-1 0,0 1 0,0-1 0,-1 1 0,1-1 0,0 1 0,0-1 0,0 1 0,0-1 0,-1 1 0,1-1 0,0 1 0,0-1 0,0 1 0,0-1 0,0 1 0,0-1 0,0 1 0,1-1 0,-1 1 0,0-1 0,0 1 0,0-1 0,0 1 0,1-1 0,-1 1 0,0-1 0,1 1 0,-1-1 0,0 1 0,1-1 0,-1 0 0,0 1 0,1-1 0,-1 0 0,1 1 0,-1-1 0,1 0 0,-1 0 0,0 1 0,1-1 0,-1 0 0,1 0 0,0 1 0,32 3 0,-29-3 0,453 0 6,-226-5-127,260 14-504,-389-2 642,0 5-1,179 45 0,-270-55-18,0 1-1,0 0 1,20 11-1,-30-15 4,0 1 0,0 0 0,0-1 0,0 1 0,0 0 0,0 0 0,0-1-1,0 1 1,-1 0 0,1 0 0,0 0 0,0 0 0,-1 1 0,1-1 0,0 0 0,-1 0-1,1 0 1,0 3 0,-2-3 4,1 0-1,0 0 1,-1 1-1,1-1 1,-1 0-1,1 0 1,-1 0-1,0 0 1,0 0-1,1 0 1,-1 0-1,0 0 1,0 0-1,0 0 1,0 0-1,0 0 1,0-1-1,0 1 1,0 0 0,0-1-1,0 1 1,0-1-1,-3 1 1,-49 22 138,-1-3 1,-1-2 0,-90 17 0,62-21-144,-1-2 0,-104-1 0,-172-20 0,308 5 0,1-3 0,0-2 0,-74-24 0,-145-64 0,-46-13 0,124 63 0,-149-45 0,334 90 0,0 0 0,0 0 0,0-1 0,1 0 0,-1-1 0,1 0 0,0 0 0,0 0 0,-11-10 0,17 14 0,0-1 0,-1 1 0,1 0 0,0-1 0,-1 1 0,1-1 0,0 1 0,0-1 0,-1 1 0,1-1 0,0 1 0,0-1 0,0 1 0,0-1 0,-1 1 0,1-1 0,0 1 0,0-1 0,0 1 0,0-1 0,0 1 0,0-1 0,1 1 0,-1-1 0,0 1 0,0-1 0,0 1 0,0-1 0,1 1 0,-1-1 0,0 1 0,0-1 0,1 1 0,0-1 0,19-9 0,29 4 0,-48 6 0,47-2 0,-1 2 0,1 2 0,0 2 0,-1 3 0,0 1 0,91 29 0,383 165 0,-80-28 0,-377-151 0,-12-5 0,0 2 0,70 38 0,-121-58 0,-1 0 0,0 0 0,1 0 0,-1 0 0,1 0 0,-1 0 0,0 0 0,1 0 0,-1 1 0,0-1 0,1 0 0,-1 0 0,0 0 0,1 1 0,-1-1 0,0 0 0,0 0 0,1 1 0,-1-1 0,0 0 0,0 0 0,1 1 0,-1-1 0,0 0 0,0 1 0,0-1 0,1 0 0,-1 1 0,0-1 0,0 0 0,0 1 0,0-1 0,0 1 0,0-1 0,0 0 0,0 1 0,0-1 0,0 0 0,0 1 0,0-1 0,0 0 0,0 1 0,0-1 0,0 1 0,-1-1 0,1 0 0,0 1 0,0-1 0,-24 7 0,-32-5 0,-329-21 0,290 8 0,0-5 0,-92-28 0,53 11 0,67 18 0,-94-34 0,135 33 0,26 16 0,0-1 0,0 1 0,0 0 0,0-1 0,0 1 0,0 0 0,0-1 0,0 1 0,0 0 0,0-1 0,0 1 0,0 0 0,0-1 0,0 1 0,0 0 0,0-1 0,0 1 0,0 0 0,1-1 0,-1 1 0,0 0 0,0-1 0,0 1 0,1 0 0,-1 0 0,0-1 0,0 1 0,0 0 0,1 0 0,-1 0 0,0-1 0,1 1 0,-1 0 0,0 0 0,0 0 0,1 0 0,-1-1 0,0 1 0,1 0 0,6-2 0,0 0 0,1 0 0,-1 1 0,0 0 0,10-1 0,380 3 0,-361 2 0,0 1 0,0 2 0,0 2 0,-1 1 0,65 26 0,-88-29-341,0 0 0,0 1-1,13 10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50.3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3246 380 24575,'0'-3'0,"-1"1"0,1-1 0,-1 0 0,1 1 0,-1-1 0,0 1 0,0-1 0,0 1 0,0-1 0,0 1 0,-1-1 0,1 1 0,-1 0 0,0 0 0,0 0 0,1 0 0,-1 0 0,0 0 0,0 1 0,-1-1 0,1 0 0,0 1 0,-1 0 0,1-1 0,-1 1 0,1 0 0,-1 1 0,1-1 0,-1 0 0,0 1 0,-3-1 0,-12-2 0,-1 1 0,0 0 0,-29 2 0,26 1 0,-1031 1 0,1027-4 0,36-4 0,48-6 0,584-65 0,-112-8 0,-292 45 0,-506 44 0,143-5 0,-1448-36-2564,1048 8 2260,492 23 757,22 0-97,19 0 461,21 1-573,0 1 0,0 1 1,0 2-1,33 2 0,-6-1-223,1197 1-21,-1797 19 0,-169-6 0,605-15 0,70 1 0,38 1 0,0-1 0,0 0 0,0 0 0,0 0 0,0 0 0,0 0 0,0 0 0,0 0 0,0 0 0,0 0 0,0 0 0,0 1 0,0-1 0,1 0 0,-1 0 0,0 0 0,0 0 0,0 0 0,0 0 0,0 0 0,0 0 0,0 0 0,0 1 0,-1-1 0,1 0 0,0 0 0,0 0 0,0 0 0,0 0 0,0 0 0,0 0 0,0 0 0,0 0 0,0 1 0,0-1 0,0 0 0,0 0 0,0 0 0,0 0 0,0 0 0,0 0 0,-1 0 0,1 0 0,0 0 0,0 0 0,0 0 0,0 0 0,0 0 0,0 0 0,0 0 0,0 0 0,0 0 0,-1 0 0,18 7 0,25 6 0,378 93 0,-51-11 0,-353-92 0,66 16 0,109 39 0,-185-56 0,0 0 0,0 1 0,0 0 0,0 1 0,-1-1 0,1 1 0,-1 0 0,9 9 0,-13-12 0,0 0 0,0 1 0,-1-1 0,1 1 0,0-1 0,0 1 0,-1-1 0,1 1 0,-1-1 0,1 1 0,-1 0 0,0-1 0,1 1 0,-1 0 0,0-1 0,0 1 0,0 0 0,0-1 0,-1 1 0,1 0 0,0-1 0,-1 1 0,1 0 0,-1-1 0,0 1 0,1-1 0,-1 1 0,0-1 0,0 1 0,0-1 0,0 0 0,0 1 0,0-1 0,-1 0 0,1 0 0,0 0 0,0 0 0,-3 1 0,-10 10 0,0-2 0,-1 0 0,-1-1 0,0-1 0,0 0 0,-28 9 0,-108 26 0,142-40 0,-205 43 0,-2-9 0,-1-9 0,-229-1 0,434-27 0,6 0 0,1 1 0,-1-1 0,0-1 0,1 1 0,-1-1 0,1 0 0,-8-3 0,13 4 0,1 0 0,0 0 0,0 0 0,0 0 0,0 0 0,0 0 0,0 0 0,-1 0 0,1 0 0,0 0 0,0 0 0,0 0 0,0 0 0,0 0 0,0 0 0,0 0 0,0 0 0,-1-1 0,1 1 0,0 0 0,0 0 0,0 0 0,0 0 0,0 0 0,0 0 0,0 0 0,0-1 0,0 1 0,0 0 0,0 0 0,0 0 0,0 0 0,0 0 0,0 0 0,0-1 0,0 1 0,0 0 0,0 0 0,0 0 0,0 0 0,0 0 0,0 0 0,0-1 0,0 1 0,0 0 0,0 0 0,0 0 0,0 0 0,0 0 0,0 0 0,0 0 0,1-1 0,-1 1 0,0 0 0,0 0 0,0 0 0,0 0 0,0 0 0,0 0 0,0 0 0,13-6 0,16-2 0,67-1 0,177 7 0,-137 5 0,475-3 0,-814 2 0,-232-5 0,383-1 0,0-2 0,0-3 0,0-2 0,1-2 0,1-3 0,0-1 0,1-3 0,2-2 0,-73-44 0,107 58 0,1-1 0,0 1 0,1-2 0,-20-20 0,29 28 0,1 1 0,0 0 0,-1-1 0,1 0 0,0 1 0,0-1 0,0 0 0,0 1 0,0-1 0,0 0 0,1 0 0,-1 0 0,0 0 0,1 0 0,0 0 0,-1 0 0,1 0 0,0 0 0,0 0 0,0 0 0,0 0 0,1 0 0,-1 0 0,0 0 0,1 0 0,-1 0 0,1 0 0,0 1 0,0-1 0,0 0 0,0 0 0,0 1 0,0-1 0,0 0 0,0 1 0,1-1 0,-1 1 0,1-1 0,-1 1 0,1 0 0,-1 0 0,1 0 0,0 0 0,0 0 0,-1 0 0,5-1 0,28-13 0,1 2 0,1 2 0,0 1 0,0 2 0,51-5 0,-28 3 0,295-50 0,-541 64 0,96 9 0,0 4 0,-123 41 0,21-5 0,112-29 0,70-15 0,21-3 0,25-2 0,-35-4 0,398-1 0,18 2 0,-409-1 0,-1 0 0,0 1 0,1 0 0,-1 0 0,0 0 0,0 1 0,10 3 0,-16-5 0,0 0 0,0 0 0,0 0 0,0 0 0,0 0 0,1 0 0,-1 1 0,0-1 0,0 0 0,0 0 0,0 0 0,0 0 0,1 0 0,-1 0 0,0 0 0,0 0 0,0 0 0,0 1 0,0-1 0,0 0 0,0 0 0,0 0 0,0 0 0,0 0 0,1 0 0,-1 1 0,0-1 0,0 0 0,0 0 0,0 0 0,0 0 0,0 0 0,0 1 0,0-1 0,0 0 0,0 0 0,0 0 0,0 0 0,0 0 0,0 1 0,0-1 0,0 0 0,-1 0 0,1 0 0,0 0 0,0 0 0,0 1 0,0-1 0,0 0 0,0 0 0,0 0 0,0 0 0,-1 0 0,-10 5 0,-15 0 0,-65 4 0,-259 19 0,268-26 0,-1-3 0,-100-14 0,153 10 0,-58-16 0,81 19 0,0 0 0,0-1 0,0 0 0,0 0 0,1 0 0,-1-1 0,1 0 0,0 0 0,0-1 0,1 1 0,-1-1 0,1-1 0,0 1 0,-5-7 0,9 9 0,0 1 0,0 0 0,-1-1 0,1 1 0,1 0 0,-1-1 0,0 0 0,1 1 0,-1-1 0,1 1 0,0-1 0,0 0 0,0 1 0,0-1 0,0 1 0,0-1 0,1 0 0,0 1 0,-1-1 0,1 1 0,0-1 0,0 1 0,0 0 0,0-1 0,1 1 0,-1 0 0,1 0 0,-1 0 0,1 0 0,0 0 0,0 0 0,4-3 0,-1 1 0,1-1 0,1 2 0,-1-1 0,0 1 0,1 0 0,0 0 0,-1 0 0,1 1 0,0 0 0,11-1 0,110-16 0,176-50 0,-304 69 0,0 0 0,0 0 0,0 0 0,0 0 0,0 0 0,0 0 0,0-1 0,0 1 0,0 0 0,0 0 0,0 0 0,0 0 0,0 0 0,0 0 0,0-1 0,0 1 0,0 0 0,0 0 0,0 0 0,0 0 0,0 0 0,0 0 0,0-1 0,0 1 0,0 0 0,0 0 0,0 0 0,0 0 0,0 0 0,0 0 0,0 0 0,0 0 0,1 0 0,-1-1 0,0 1 0,0 0 0,0 0 0,0 0 0,0 0 0,0 0 0,0 0 0,1 0 0,-1 0 0,0 0 0,0 0 0,0 0 0,0 0 0,0 0 0,0 0 0,1 0 0,-1 0 0,0 0 0,0 0 0,-19-3 0,-29 1 0,-168 6 0,-242-6 0,453 2 0,1 0 0,-1 0 0,1 0 0,-1-1 0,0 0 0,1 0 0,0 0 0,-1-1 0,1 1 0,0-1 0,-1 0 0,1 0 0,0-1 0,0 1 0,1-1 0,-7-5 0,9 12 0,-1 0 0,1-1 0,-1 1 0,1 0 0,0 0 0,0 0 0,1 0 0,-1 0 0,1 5 0,-1 1 0,-1-2 0,1 0 0,0-1 0,0 1 0,1 0 0,0 0 0,0 0 0,3 13 0,-2-17 0,1 1 0,-1-1 0,1 0 0,0 0 0,0 0 0,1-1 0,-1 1 0,1 0 0,0-1 0,0 0 0,0 0 0,0 0 0,1 0 0,-1 0 0,6 3 0,84 47 0,-68-41 0,0 2 0,0 1 0,33 27 0,-40-25 0,0 0 0,-1 1 0,-1 0 0,-1 2 0,-1 0 0,22 42 0,-28-46 0,0 1 0,-2-1 0,0 2 0,-1-1 0,-1 1 0,0-1 0,-1 1 0,-1 0 0,-1 0 0,-1 19 0,0-36 0,0 1 0,0 0 0,0-1 0,0 1 0,0 0 0,0-1 0,-1 1 0,1-1 0,-1 1 0,1 0 0,-1-1 0,1 1 0,-1-1 0,0 1 0,0-1 0,0 0 0,0 1 0,0-1 0,0 0 0,0 0 0,0 1 0,0-1 0,-3 2 0,2-3 0,0 0 0,0 1 0,0-1 0,0 0 0,0 0 0,0 0 0,0-1 0,1 1 0,-1 0 0,0-1 0,0 1 0,0-1 0,0 1 0,1-1 0,-1 0 0,0 0 0,-2-1 0,-11-8 0,1-1 0,0 0 0,-20-21 0,24 23 0,-18-20-136,-28-37-1,37 43-955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54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3542 630 24575,'7'-6'0,"0"2"0,0-1 0,0 1 0,1 0 0,0 0 0,-1 1 0,13-4 0,24-11 0,-41 16 0,26-13 0,-2-2 0,0-1 0,25-21 0,-39 29 0,1 0 0,0 0 0,1 1 0,0 1 0,0 1 0,1 0 0,27-8 0,122-21 0,-63 17 0,-75 12 0,59-12 0,96-36 0,-165 51 0,-26 13 0,-26 13 0,-15-5 0,-1-2 0,-97 15 0,-30 8 0,-713 211 0,813-225 0,68-19 0,10-2 0,41-6 0,231-44 0,-140 22 0,236-13 0,136 37 0,-460 3 0,63 11 0,-94-11 0,0 1 0,-1 0 0,1 1 0,-1 0 0,0 1 0,0 0 0,-1 1 0,1 1 0,15 11 0,-26-17 0,0-1 0,1 1 0,-1 0 0,0 0 0,0 0 0,0 0 0,0 0 0,0 0 0,0 1 0,0-1 0,0 0 0,-1 0 0,1 1 0,0-1 0,-1 0 0,1 1 0,-1-1 0,1 1 0,-1-1 0,0 1 0,0-1 0,1 1 0,-1-1 0,0 1 0,0-1 0,-1 1 0,1-1 0,0 0 0,0 1 0,-1-1 0,1 1 0,-1-1 0,1 1 0,-1-1 0,0 0 0,1 1 0,-1-1 0,0 0 0,0 0 0,0 0 0,0 0 0,0 0 0,0 0 0,0 0 0,0 0 0,-1 0 0,1 0 0,-2 0 0,-8 7 0,0-2 0,0 0 0,-1 0 0,-17 5 0,19-8 0,-82 35 0,35-13 0,-79 21 0,8-15 0,-1-6 0,-2-5 0,-225 4 0,281-23 0,16 2 0,-1-3 0,-89-12 0,145 12 0,-1-1 0,1 0 0,0 0 0,0 0 0,0 0 0,0 0 0,0-1 0,0 0 0,0 0 0,1 0 0,-1 0 0,1-1 0,-1 1 0,1-1 0,0 0 0,0 0 0,0 0 0,0 0 0,1 0 0,-1-1 0,1 0 0,0 1 0,-2-6 0,3 4 0,0 0 0,0 0 0,1 0 0,-1 0 0,1 0 0,0 0 0,1 0 0,0 0 0,-1 0 0,1 0 0,1 0 0,-1 0 0,1 0 0,0 0 0,0 1 0,0-1 0,1 1 0,4-7 0,6-9 0,1 2 0,1 0 0,1 1 0,0 0 0,1 1 0,1 1 0,0 1 0,1 0 0,0 2 0,1 0 0,1 1 0,42-16 0,9-2 0,1 3 0,1 3 0,143-24 0,-214 46 0,0 1 0,0-1 0,-1 1 0,1 0 0,0 0 0,0 0 0,0 0 0,-1 0 0,1 1 0,5 1 0,-7-2 0,-1 1 0,0-1 0,0 0 0,1 0 0,-1 1 0,0-1 0,0 0 0,1 1 0,-1-1 0,0 0 0,0 1 0,0-1 0,0 1 0,0-1 0,0 0 0,1 1 0,-1-1 0,0 1 0,0-1 0,0 0 0,0 1 0,0-1 0,-1 1 0,1-1 0,0 0 0,0 1 0,0-1 0,0 0 0,0 1 0,0-1 0,-1 1 0,1-1 0,0 0 0,0 1 0,-1-1 0,1 0 0,0 0 0,0 1 0,-1-1 0,1 0 0,-1 1 0,-5 5 0,0-1 0,-1 1 0,0-1 0,0 0 0,0-1 0,-9 5 0,-73 31 0,-1-4 0,-184 47 0,-43-30 0,168-32 0,118-16 0,6 0 0,-1 0 0,0-2 0,1-2 0,-1 0 0,-46-5 0,69 3 0,-1 0 0,0 0 0,0-1 0,0 0 0,1 1 0,-1-1 0,1-1 0,0 1 0,-1 0 0,1-1 0,0 0 0,0 1 0,1-1 0,-1 0 0,1-1 0,-1 1 0,1 0 0,0-1 0,0 1 0,0-1 0,1 0 0,-1 0 0,1 1 0,0-1 0,0 0 0,1 0 0,-1 0 0,1 0 0,-1 0 0,1 0 0,1-5 0,-1-2 0,0 1 0,1 0 0,1-1 0,-1 1 0,2 0 0,-1 0 0,2 0 0,-1 0 0,1 0 0,1 1 0,6-12 0,0 7 0,0 1 0,0 0 0,2 1 0,-1 0 0,2 1 0,-1 1 0,26-15 0,114-50 0,-95 49 0,-30 14 0,1 2 0,0 1 0,1 1 0,0 1 0,48-4 0,-27 8 0,0 2 0,77 7 0,-126-6 0,-1 1 0,1-1 0,0 0 0,-1 0 0,1 1 0,-1-1 0,1 0 0,-1 1 0,1 0 0,-1-1 0,1 1 0,-1 0 0,0 0 0,1-1 0,-1 1 0,2 2 0,-3-2 0,1 0 0,-1-1 0,0 1 0,1 0 0,-1-1 0,0 1 0,0 0 0,0 0 0,0 0 0,0-1 0,0 1 0,0 0 0,0 0 0,0 0 0,0-1 0,0 1 0,0 0 0,0 0 0,-1-1 0,1 1 0,0 0 0,-1 0 0,1 0 0,-3 4 0,-1-1 0,1 1 0,-1-1 0,1 0 0,-1 0 0,-1 0 0,1-1 0,-6 5 0,-33 17 0,-1-2 0,-1-1 0,-1-3 0,-1-1 0,-52 11 0,40-11 0,0 2 0,-94 46 0,132-55 0,0 0 0,0-2 0,-1 0 0,-1-2 0,1 0 0,-1-2 0,0 0 0,0-2 0,-1 0 0,-44-1 0,66-2 0,0 0 0,-1 0 0,1 0 0,0 0 0,0 0 0,-1-1 0,1 1 0,0-1 0,0 1 0,0-1 0,0 0 0,-1 0 0,1 0 0,0 0 0,0 0 0,1 0 0,-1-1 0,0 1 0,0-1 0,1 1 0,-1-1 0,1 0 0,-1 1 0,1-1 0,0 0 0,-1 0 0,0-4 0,1 3 0,1 1 0,1-1 0,-1 0 0,0 0 0,1 0 0,-1 1 0,1-1 0,0 0 0,0 1 0,0-1 0,0 1 0,1-1 0,-1 1 0,1-1 0,-1 1 0,1 0 0,0 0 0,0 0 0,0 0 0,0 0 0,4-3 0,15-11 0,0 1 0,0 1 0,1 0 0,1 2 0,0 1 0,49-16 0,155-30 0,-200 52 0,100-18 0,195-9 0,129 27 0,-445 5 0,28 3 0,-27 3 0,-16 5 0,-11 1 0,0-1 0,0-1 0,-1-1 0,-1-1 0,-37 9 0,6-1 0,-62 21 0,-1-6 0,-1-4 0,-1-5 0,-1-6 0,-144 2 0,155-18-35,0-4 0,0-4 0,-148-32 0,-535-182-665,773 216 700,-7-2 0,-46-22 0,66 28 0,1-1 0,-1 1 0,1-1 0,0 0 0,0 0 0,0-1 0,0 1 0,0-1 0,1 0 0,-1 0 0,1 0 0,0 0 0,0 0 0,1-1 0,-1 1 0,-1-6 0,4 8 12,0 0 1,0 1 0,0-1-1,0 0 1,0 0 0,0 0 0,0 0-1,0 0 1,1 0 0,-1 1-1,1-1 1,0 0 0,-1 0-1,1 0 1,0 1 0,0-1-1,0 1 1,0-1 0,0 1-1,1-1 1,-1 1 0,0-1 0,1 1-1,-1 0 1,1 0 0,-1 0-1,1 0 1,-1 0 0,1 0-1,0 0 1,3-1 0,6-3 95,0 1 1,1 0 0,19-4-1,568-93-108,-570 98 0,-12-1 0,1 2 0,0 0 0,-1 1 0,1 0 0,0 2 0,34 5 0,-48-5 0,-2 0 0,1 0 0,0 0 0,0 1 0,0-1 0,0 1 0,-1 0 0,1 0 0,-1 0 0,0 0 0,1 0 0,-1 0 0,0 1 0,0-1 0,0 1 0,-1 0 0,1-1 0,-1 1 0,1 0 0,-1 0 0,0 0 0,0 0 0,0 0 0,0 0 0,-1 0 0,1 0 0,-1 0 0,0 1 0,0-1 0,0 0 0,0 0 0,-1 0 0,1 0 0,-1 0 0,-1 3 0,1-1 0,0 0 0,0 0 0,-1 0 0,0 0 0,0-1 0,0 1 0,0-1 0,-1 1 0,0-1 0,0 0 0,0 0 0,0 0 0,-1 0 0,1-1 0,-1 0 0,0 1 0,0-1 0,0-1 0,0 1 0,-1 0 0,-7 2 0,-20 2 0,-57 6 0,7-2 0,16 1 0,-5 0 0,1 3 0,-107 38 0,177-53 0,0 0 0,-1 0 0,1 0 0,0 0 0,0 0 0,0 0 0,0 0 0,0 0 0,0 1 0,0-1 0,0 0 0,-1 0 0,1 0 0,0 0 0,0 0 0,0 0 0,0 0 0,0 0 0,0 0 0,0 1 0,0-1 0,0 0 0,0 0 0,0 0 0,0 0 0,0 0 0,0 0 0,0 0 0,0 1 0,0-1 0,0 0 0,0 0 0,0 0 0,0 0 0,0 0 0,0 0 0,0 0 0,0 1 0,0-1 0,0 0 0,0 0 0,0 0 0,0 0 0,0 0 0,0 0 0,0 0 0,0 0 0,0 1 0,1-1 0,-1 0 0,0 0 0,0 0 0,0 0 0,0 0 0,0 0 0,0 0 0,0 0 0,0 0 0,1 0 0,-1 0 0,0 0 0,0 0 0,0 0 0,0 0 0,0 0 0,0 0 0,0 0 0,1 0 0,-1 0 0,17 6 0,23 4 0,-28-8 0,18 2 0,-1 1 0,1 1 0,-2 1 0,1 2 0,-1 1 0,34 18 0,-60-27 0,0-1 0,0 1 0,0 0 0,-1 1 0,1-1 0,0 0 0,-1 0 0,1 1 0,-1-1 0,1 1 0,-1-1 0,1 1 0,-1 0 0,0 0 0,0-1 0,0 1 0,0 0 0,0 0 0,-1 0 0,1 0 0,0 0 0,-1 0 0,0 0 0,1 0 0,-1 0 0,0 1 0,0-1 0,0 0 0,0 0 0,-1 0 0,1 0 0,0 0 0,-1 0 0,0 0 0,1 0 0,-1 0 0,0 0 0,0 0 0,0 0 0,0-1 0,0 1 0,-1 0 0,-1 2 0,-4 3 0,0 0 0,0 0 0,0-1 0,0 0 0,-1-1 0,0 0 0,0 0 0,-13 5 0,-5 0 0,-1-2 0,-1-1 0,-44 6 0,-21 5 0,27-5 0,0-3 0,-1-2 0,1-4 0,-76-4 0,140 0 0,1 1 0,-1-1 0,0 0 0,0 0 0,0-1 0,1 1 0,-1 0 0,0 0 0,0-1 0,0 1 0,1-1 0,-1 0 0,0 1 0,-1-3 0,3 3 0,0-1 0,0 1 0,0-1 0,0 1 0,0-1 0,0 1 0,0-1 0,0 1 0,0-1 0,0 1 0,1-1 0,-1 1 0,0 0 0,0-1 0,1 1 0,-1-1 0,0 1 0,1-1 0,-1 1 0,0 0 0,1-1 0,-1 1 0,0 0 0,1-1 0,-1 1 0,1 0 0,-1 0 0,1 0 0,-1-1 0,1 1 0,53-25 0,-19 12 0,1 2 0,0 2 0,1 2 0,0 1 0,37-2 0,194 6 0,-174 3 0,13-1 0,135 4 0,-239-4 0,0 0 0,0 0 0,0 0 0,0 1 0,0-1 0,0 1 0,-1 0 0,1 0 0,0 0 0,0 0 0,-1 0 0,1 0 0,-1 1 0,1-1 0,-1 1 0,0 0 0,1 0 0,1 2 0,-3-2 0,-1 0 0,1-1 0,-1 1 0,0 0 0,0-1 0,1 1 0,-1 0 0,0 0 0,-1-1 0,1 1 0,0 0 0,0-1 0,-1 1 0,1 0 0,-1-1 0,1 1 0,-1 0 0,0-1 0,0 1 0,0-1 0,0 1 0,0-1 0,0 0 0,0 1 0,0-1 0,0 0 0,0 0 0,-1 0 0,1 0 0,-3 2 0,-13 11 0,-1-1 0,0-1 0,-1 0 0,-1-1 0,0-1 0,0-1 0,0-1 0,-1-1 0,-27 6 0,-11 0 0,0-3 0,-71 3 0,52-8 0,0-3 0,0-4 0,0-3 0,-140-28 0,207 30 0,1 1 0,0-1 0,0-1 0,0 0 0,0 0 0,0-1 0,1-1 0,-16-11 0,21 14 0,0-1 0,0 0 0,1-1 0,-1 1 0,1 0 0,0-1 0,0 0 0,1 0 0,0 0 0,-1 0 0,2 0 0,-1-1 0,1 1 0,-1 0 0,1-1 0,1 1 0,-1-1 0,1-9 0,13-176 0,-12 188 0,-1 0 0,1 0 0,0 0 0,0 0 0,0 0 0,0 0 0,1 0 0,-1 0 0,1 0 0,0 1 0,0-1 0,-1 0 0,2 1 0,-1 0 0,0-1 0,0 1 0,1 0 0,-1 0 0,1 0 0,0 1 0,0-1 0,0 1 0,-1-1 0,1 1 0,0 0 0,1 0 0,-1 0 0,4 0 0,10-2 0,0 2 0,0 0 0,0 0 0,22 3 0,-12-1 0,80 0 0,91 5 0,-193-6 0,0 1 0,-1-1 0,1 1 0,0 0 0,-1 1 0,1-1 0,-1 1 0,1 0 0,-1 0 0,0 0 0,0 0 0,0 1 0,0 0 0,0 0 0,0 0 0,4 5 0,-7-6 0,0-1 0,0 0 0,0 1 0,-1-1 0,1 1 0,0-1 0,-1 1 0,1 0 0,-1-1 0,0 1 0,1 0 0,-1-1 0,0 1 0,0 0 0,0-1 0,0 1 0,0 0 0,-1 3 0,0-2 0,-1 0 0,1-1 0,0 1 0,-1 0 0,0 0 0,0-1 0,0 1 0,0-1 0,0 1 0,0-1 0,-1 0 0,1 0 0,-4 2 0,-44 29 0,-2-3 0,-1-2 0,-62 23 0,80-37 0,0-3 0,0-1 0,0-1 0,-1-2 0,-1-1 0,1-3 0,-1 0 0,0-3 0,1-1 0,-1-1 0,-58-12 0,-18-12 0,2-5 0,-141-60 0,202 74 0,1-3 0,2-3 0,0-1 0,-69-48 0,114 71 0,0 0 0,1 0 0,-1 0 0,0-1 0,1 1 0,-1-1 0,1 1 0,-1-1 0,1 0 0,-1 1 0,1-1 0,0 0 0,0 0 0,0 0 0,0 0 0,1 0 0,-1 0 0,0 0 0,1 0 0,-1 0 0,1-5 0,0 6 0,1-1 0,0 0 0,0 1 0,0-1 0,0 0 0,0 1 0,0-1 0,0 1 0,0 0 0,1-1 0,-1 1 0,0 0 0,1 0 0,-1 0 0,1 0 0,0 0 0,-1 0 0,1 0 0,3-1 0,8-2 0,1 0 0,0 0 0,0 1 0,0 1 0,16-1 0,273 6 0,-275-1 0,1 1 0,-1 2 0,-1 1 0,51 17 0,-65-18 0,1 0 0,-1 2 0,0-1 0,0 2 0,-1-1 0,0 2 0,0 0 0,-1 0 0,0 1 0,0 0 0,10 15 0,-16-15 0,-1-1 0,0 1 0,0 0 0,-2 0 0,1 0 0,-1 0 0,0 1 0,-1-1 0,-1 1 0,1-1 0,-1 0 0,-1 1 0,0-1 0,-1 1 0,0-1 0,0 0 0,-1 0 0,-1 0 0,-7 17 0,7-23 0,0 0 0,0 0 0,0 0 0,0-1 0,-1 0 0,1 0 0,-1 0 0,0-1 0,0 1 0,0-1 0,0 0 0,0 0 0,-1-1 0,1 0 0,0 0 0,-11 1 0,-10 0 0,0-2 0,-32-3 0,40 2 0,-73-9 0,1-5 0,1-3 0,-145-51 0,222 66 0,0-2 0,1 0 0,-1 0 0,-20-14 0,30 18 0,1 1 0,-1-1 0,0 0 0,1-1 0,-1 1 0,1 0 0,0 0 0,-1-1 0,1 1 0,0-1 0,0 1 0,0-1 0,0 1 0,0-1 0,0 0 0,0 1 0,0-1 0,1 0 0,-1 0 0,1 0 0,-1 1 0,1-1 0,0 0 0,0 0 0,0 0 0,0 0 0,0 0 0,0 0 0,0 0 0,1 1 0,-1-1 0,1 0 0,-1 0 0,1 0 0,0 1 0,-1-1 0,1 0 0,0 1 0,0-1 0,1 1 0,1-3 0,4-3 0,0 0 0,1 1 0,0 0 0,0 0 0,1 1 0,0 0 0,0 0 0,0 1 0,0 0 0,0 1 0,1 0 0,0 0 0,-1 1 0,18-1 0,18-1 0,88 4 0,-91 2 0,-25-3 0,0 1 0,1 1 0,-1 1 0,1 0 0,-1 1 0,0 1 0,0 1 0,-1 1 0,1 0 0,23 12 0,1 9 0,0 2 0,-2 1 0,41 43 0,99 115 0,-159-166 0,1 2 0,-1 1 0,0 0 0,-2 2 0,24 45 0,-34-53 0,0 1 0,0 0 0,-2 0 0,-1 1 0,0 0 0,-2 0 0,2 40 0,-4-24 0,2 42 0,-3 0 0,-12 80 0,11-150 0,-1-1 0,0 1 0,-1-1 0,0 1 0,0-1 0,0 0 0,-1 0 0,-1-1 0,1 1 0,-1-1 0,0 0 0,-9 9 0,-3 0 0,-2 0 0,1-1 0,-26 14 0,27-18 0,-28 18 0,20-13 0,-1 1 0,2 1 0,-27 25 0,45-37 0,0 1 0,0 0 0,0 1 0,1-1 0,0 1 0,0 0 0,1 0 0,0 1 0,0-1 0,1 1 0,0 0 0,1-1 0,0 1 0,-2 18 0,4 273 0,3-131 0,-5-107 0,0-41 0,1 0 0,1 1 0,1-1 0,1 0 0,7 33 0,-6-46 0,1 0 0,0 0 0,1 0 0,0-1 0,0 1 0,0-1 0,1 0 0,1-1 0,-1 1 0,1-1 0,0-1 0,0 1 0,13 7 0,-10-7 0,0 2 0,-1-1 0,1 1 0,-1 1 0,14 18 0,-20-22-195,0 0 0,0 0 0,-1 0 0,1 1 0,-2-1 0,4 12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56.9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24575,'3'55'0,"3"0"0,2-1 0,20 68 0,-13-56 0,6 9 0,53 129 0,-10-38 0,-30-76 0,-22-65 0,-2 1 0,-1 0 0,-1 0 0,-1 1 0,5 43 0,-12-68 8,0 1-1,1 0 1,-1 0-1,-1 0 1,1-1-1,0 1 1,-1 0-1,1 0 1,-1-1-1,0 1 1,0 0-1,0-1 1,0 1-1,-1-1 1,-2 5-1,3-6-64,-1 0 0,1 0 0,0 0 0,-1 0-1,0 0 1,1 0 0,-1 0 0,1-1 0,-1 1 0,0-1 0,1 1 0,-1-1-1,0 1 1,0-1 0,1 0 0,-1 0 0,0 0 0,0 0 0,1 0 0,-1-1 0,0 1-1,0 0 1,1-1 0,-1 1 0,-1-2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3:11.2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3259 881 24575,'17'-17'0,"-2"0"0,0-1 0,-1-1 0,-1-1 0,-1 0 0,-1 0 0,0-1 0,-2 0 0,0-1 0,-2 0 0,0-1 0,-2 1 0,0-1 0,-1 0 0,-2 0 0,0-1 0,-2-29 0,0 50 0,0 1 0,-1 0 0,1 0 0,0-1 0,-1 1 0,0 0 0,1 0 0,-1 0 0,0 0 0,0 0 0,-2-3 0,2 4 0,1 1 0,-1-1 0,1 1 0,-1-1 0,1 1 0,-1-1 0,0 1 0,1-1 0,-1 1 0,0 0 0,1 0 0,-1-1 0,0 1 0,0 0 0,1 0 0,-1 0 0,0 0 0,0-1 0,1 1 0,-1 1 0,0-1 0,0 0 0,0 0 0,-5 2 0,0 0 0,1 0 0,-1 1 0,1 0 0,0 0 0,0 1 0,-5 3 0,-11 7 0,-342 238 0,325-224 0,-1-1 0,-85 43 0,123-69 0,0-1 0,0 1 0,0-1 0,0 1 0,0-1 0,0 1 0,0-1 0,0 0 0,-1 1 0,1-1 0,0 0 0,0 0 0,0 0 0,0 0 0,0 0 0,0 0 0,0 0 0,0-1 0,-1 1 0,1 0 0,0 0 0,0-1 0,0 1 0,0-1 0,0 1 0,0-1 0,0 1 0,1-1 0,-1 0 0,0 1 0,0-1 0,0 0 0,1 0 0,-1 0 0,0 0 0,1 1 0,-1-1 0,0 0 0,1 0 0,-1 0 0,1 0 0,0 0 0,-1 0 0,1-1 0,0 1 0,0 0 0,-1 0 0,1 0 0,0 0 0,0 0 0,0 0 0,1 0 0,-1-2 0,0-7 0,0 0 0,1 0 0,0 0 0,4-15 0,-2 15 0,-1 1 0,2-1 0,-1 1 0,1 0 0,1 0 0,-1 1 0,2-1 0,-1 1 0,1 0 0,0 0 0,1 1 0,0 0 0,0 0 0,0 0 0,1 1 0,17-10 0,-8 7 0,1 1 0,0 0 0,1 2 0,-1 0 0,2 1 0,-1 1 0,30-3 0,-9-1 0,-34 6 0,0 0 0,1 0 0,-1 1 0,0 0 0,1 0 0,-1 1 0,1-1 0,0 1 0,10 2 0,-16-2 0,0 0 0,-1 1 0,1-1 0,-1 0 0,1 0 0,-1 1 0,1-1 0,0 0 0,-1 1 0,0-1 0,1 1 0,-1-1 0,1 1 0,-1-1 0,1 1 0,-1-1 0,0 1 0,1-1 0,-1 1 0,0-1 0,0 1 0,1-1 0,-1 1 0,0 0 0,0-1 0,0 1 0,0 0 0,0-1 0,0 1 0,0-1 0,0 1 0,0 0 0,0 0 0,-11 26 0,-26 18 0,-18 1 0,53-44 0,-1 1 0,0-1 0,0 0 0,0-1 0,0 1 0,0 0 0,-1-1 0,1 0 0,0 0 0,-1 0 0,1 0 0,-1 0 0,1-1 0,-1 1 0,1-1 0,-1 0 0,-4 0 0,6-2 0,0 1 0,0-1 0,1 1 0,-1-1 0,0 0 0,0 0 0,1 1 0,-1-1 0,1 0 0,0-1 0,-1 1 0,1 0 0,0 0 0,0 0 0,0-1 0,1 1 0,-1 0 0,1-1 0,-1 1 0,1-4 0,-5-56 0,5 50 0,0-10 0,1 0 0,6-41 0,-5 54 0,-1 1 0,2 0 0,-1-1 0,1 1 0,0 0 0,1 0 0,0 1 0,0-1 0,1 1 0,7-10 0,-10 15 0,-1 1 0,1-1 0,0 1 0,-1 0 0,1 0 0,0 0 0,0 0 0,0 0 0,0 0 0,0 0 0,0 1 0,0-1 0,0 1 0,0-1 0,0 1 0,3 0 0,-4 0 0,-1 0 0,1 0 0,-1 0 0,1 0 0,-1 0 0,0 0 0,1 0 0,-1 0 0,1 0 0,-1 1 0,0-1 0,1 0 0,-1 0 0,0 0 0,1 1 0,-1-1 0,0 0 0,1 1 0,-1-1 0,0 0 0,0 1 0,1-1 0,-1 0 0,0 1 0,0-1 0,0 0 0,1 1 0,-1-1 0,0 1 0,-7 19 0,-14 5 0,-1-1 0,-1-1 0,-1-1 0,-1-1 0,-34 22 0,38-28 0,-26 19 0,-3-2 0,0-2 0,-1-3 0,-2-1 0,-1-3 0,-1-3 0,0-2 0,-61 12 0,-260 46 0,371-75 0,0 0 0,0 0 0,0 0 0,0 0 0,0-1 0,0 0 0,-1 0 0,1-1 0,0 1 0,0-1 0,-7-2 0,10 2 0,0 0 0,0-1 0,1 1 0,-1-1 0,0 1 0,0-1 0,1 0 0,-1 0 0,1 0 0,0 0 0,-1 0 0,1 0 0,0 0 0,0 0 0,1 0 0,-1-1 0,0 1 0,1 0 0,-1 0 0,1-1 0,-1 1 0,1 0 0,0-1 0,0 1 0,0-1 0,1-2 0,0-6 0,0 0 0,1 0 0,0 1 0,0-1 0,1 0 0,0 1 0,1 0 0,1 0 0,-1 0 0,1 1 0,1-1 0,0 1 0,0 0 0,1 1 0,0 0 0,12-11 0,7-4 0,0 2 0,2 1 0,0 1 0,33-16 0,-32 21 0,1 2 0,0 1 0,47-11 0,30-11 0,-102 31 0,63-19 0,-65 21 0,-1-1 0,0 0 0,0 1 0,1-1 0,-1 1 0,0 0 0,0 0 0,1 0 0,-1 0 0,0 0 0,1 0 0,-1 1 0,0-1 0,0 1 0,1 0 0,-1-1 0,0 1 0,0 0 0,0 0 0,0 1 0,0-1 0,0 0 0,0 1 0,-1-1 0,3 3 0,-3-3 0,-1 1 0,1 0 0,-1 0 0,1 0 0,-1 0 0,0 0 0,0 0 0,0 0 0,0 0 0,0 0 0,0 0 0,-1 0 0,1 0 0,-1 0 0,1 0 0,-1-1 0,0 1 0,1 0 0,-1 0 0,0 0 0,0-1 0,-1 1 0,1-1 0,0 1 0,-2 1 0,-39 39 0,37-38 0,4-2 0,-11 9 0,0 0 0,-1 0 0,0-2 0,-1 1 0,0-2 0,0 0 0,-21 9 0,35-17 0,0 0 0,0 0 0,-1 0 0,1 1 0,0-1 0,0 0 0,0 0 0,0 0 0,0 0 0,0 0 0,-1 0 0,1 0 0,0 0 0,0 0 0,0 0 0,0 0 0,0 0 0,-1 0 0,1 0 0,0 0 0,0 0 0,0 0 0,0 0 0,0 0 0,-1 0 0,1 0 0,0 0 0,0 0 0,0 0 0,0 0 0,0 0 0,-1 0 0,1 0 0,0 0 0,0 0 0,0 0 0,0 0 0,0-1 0,0 1 0,-1 0 0,1 0 0,0 0 0,0 0 0,0 0 0,0 0 0,0-1 0,0 1 0,0 0 0,0 0 0,0 0 0,0 0 0,0 0 0,0-1 0,0 1 0,0 0 0,0 0 0,0 0 0,0-1 0,7-10 0,16-11 0,32-22 0,122-72 0,-147 99 0,0 2 0,2 1 0,-1 2 0,2 1 0,-1 1 0,45-6 0,-73 15 0,0 0 0,-1 1 0,1 0 0,0 0 0,0 0 0,-1 0 0,1 0 0,0 1 0,0 0 0,-1 0 0,1 0 0,-1 0 0,1 0 0,-1 1 0,1 0 0,-1-1 0,0 1 0,0 1 0,0-1 0,0 0 0,3 4 0,-2-1 0,0 0 0,0 1 0,-1-1 0,0 1 0,0 0 0,-1 0 0,0 0 0,0 0 0,0 0 0,-1 1 0,2 11 0,-3-9 0,0 0 0,-1-1 0,0 1 0,-1-1 0,1 1 0,-2-1 0,1 1 0,-1-1 0,0 0 0,-1 0 0,0 0 0,0-1 0,-1 1 0,0-1 0,0 0 0,-1-1 0,-8 9 0,-4 4 0,0-2 0,-1 0 0,-1-2 0,-39 25 0,35-28 0,-2 0 0,1-1 0,-2-2 0,1 0 0,-1-2 0,-1-1 0,-53 5 0,-203-9 0,196-5 0,42 3 0,32 2 0,0-2 0,0 0 0,-1-1 0,1 0 0,0-1 0,-22-6 0,34 7 0,-1 0 0,1 0 0,0 0 0,0 0 0,0-1 0,0 1 0,0-1 0,1 1 0,-1-1 0,0 0 0,1 0 0,-1 0 0,1 0 0,-1 0 0,1 0 0,0 0 0,0 0 0,0 0 0,0-1 0,0 1 0,1 0 0,-1 0 0,1-1 0,0 1 0,-1-1 0,1 1 0,0 0 0,0-1 0,0 1 0,1-1 0,-1 1 0,1 0 0,1-5 0,0 0 0,0 0 0,0 1 0,1-1 0,0 1 0,0 0 0,1 0 0,0 0 0,0 0 0,0 1 0,8-8 0,4-1 0,1 2 0,1 0 0,0 1 0,1 1 0,-1 1 0,2 0 0,20-6 0,14-1 0,78-15 0,-32 11 0,1 5 0,197-4 0,-294 19 0,0 0 0,0 0 0,0 1 0,-1-1 0,1 1 0,0 0 0,0 0 0,0 1 0,-1-1 0,1 1 0,-1 0 0,1 0 0,-1 0 0,0 0 0,4 3 0,-6-4 0,0 1 0,0-1 0,0 1 0,-1-1 0,1 1 0,0 0 0,-1-1 0,1 1 0,-1 0 0,1-1 0,-1 1 0,0 0 0,0 0 0,0-1 0,0 1 0,0 0 0,0-1 0,0 1 0,0 0 0,-1 0 0,1-1 0,-1 1 0,1 0 0,-1-1 0,0 1 0,0-1 0,1 1 0,-1-1 0,0 1 0,0-1 0,-1 0 0,1 1 0,0-1 0,0 0 0,-2 1 0,-8 9 0,-1 0 0,0-1 0,0-1 0,-1 0 0,0-1 0,-24 11 0,-91 34 0,120-50 0,-109 37 0,-2-5 0,-1-6 0,-1-5 0,-205 15 0,176-29 0,-262 14 0,3-34 0,302-4 0,0-5 0,1-4 0,2-5 0,-142-58 0,228 79 0,0-1 0,0 0 0,1-2 0,1 0 0,-26-20 0,39 28 0,0 0 0,1 0 0,-1 0 0,1 0 0,0-1 0,0 1 0,0-1 0,0 0 0,0 1 0,0-1 0,1 0 0,-1 0 0,1 0 0,0 0 0,0 0 0,0 0 0,0-1 0,1 1 0,-1 0 0,1 0 0,0-1 0,0 1 0,0 0 0,0 0 0,0-1 0,1 1 0,0 0 0,-1 0 0,1 0 0,0 0 0,1-1 0,-1 1 0,0 1 0,1-1 0,0 0 0,0 0 0,0 1 0,0-1 0,0 1 0,0-1 0,3-1 0,13-10 0,1 0 0,0 2 0,0 0 0,1 2 0,1 0 0,0 1 0,23-6 0,-25 7 0,-7 4 0,103-36 0,-100 36 0,0 0 0,1 1 0,-1 0 0,1 2 0,23-1 0,-37 2 0,-1 0 0,1 0 0,-1 0 0,1 0 0,-1 0 0,1 0 0,-1 0 0,1 1 0,-1-1 0,1 1 0,-1-1 0,0 1 0,1-1 0,-1 1 0,0 0 0,1-1 0,-1 1 0,0 0 0,0 0 0,1 0 0,-1 0 0,0 0 0,0 0 0,0 0 0,0 1 0,-1-1 0,1 0 0,0 0 0,0 1 0,-1-1 0,1 1 0,-1-1 0,1 0 0,-1 1 0,0-1 0,1 1 0,-1-1 0,0 1 0,0-1 0,0 1 0,0-1 0,0 1 0,-1-1 0,1 1 0,0-1 0,-1 1 0,0 2 0,-1 1 0,0 0 0,-1 0 0,1 0 0,-1 0 0,0 0 0,0-1 0,0 1 0,-1-1 0,0 0 0,0 0 0,0 0 0,-6 4 0,-3 0 0,0 0 0,-1 0 0,0-2 0,0 1 0,0-2 0,-1 0 0,0-1 0,-20 4 0,36-9 0,-1 1 0,0 0 0,1 0 0,-1-1 0,0 1 0,1 0 0,-1 0 0,1-1 0,-1 1 0,0 0 0,0-1 0,1 1 0,-1-1 0,0 1 0,0 0 0,1-1 0,-1 1 0,0-1 0,0 1 0,0-1 0,0 1 0,0 0 0,0-1 0,0 1 0,0-1 0,0 1 0,0-1 0,0 1 0,0-1 0,0 1 0,0-1 0,0 1 0,0-1 0,0 1 0,0 0 0,-1-1 0,1 1 0,0-1 0,0 1 0,-1 0 0,1-1 0,0 1 0,0 0 0,-1-1 0,1 1 0,0 0 0,-1-1 0,1 1 0,-1 0 0,1 0 0,0-1 0,-1 1 0,1 0 0,-1 0 0,1 0 0,-1 0 0,1-1 0,0 1 0,-1 0 0,1 0 0,-1 0 0,1 0 0,-1 0 0,1 0 0,-1 0 0,1 0 0,-1 1 0,30-26 0,6 6 0,0 2 0,1 1 0,1 1 0,0 3 0,52-12 0,199-20 0,285 31 0,-359 16 0,-201-3 0,-1 0 0,1 1 0,-1 1 0,0 0 0,1 1 0,-1 0 0,0 0 0,-1 2 0,1-1 0,-1 1 0,1 1 0,-2 0 0,1 1 0,-1 0 0,0 1 0,0 0 0,-1 0 0,0 1 0,0 0 0,9 14 0,-9-6 0,-1 0 0,-1 0 0,-1 1 0,0 0 0,-2 0 0,0 0 0,-1 1 0,0 0 0,-2-1 0,-1 29 0,0-42 0,0 0 0,-1 0 0,0-1 0,-1 1 0,1 0 0,-1 0 0,1 0 0,-2-1 0,1 1 0,0-1 0,-1 0 0,0 0 0,0 1 0,0-2 0,0 1 0,-1 0 0,1-1 0,-1 1 0,0-1 0,0 0 0,0-1 0,-1 1 0,1-1 0,-1 0 0,1 0 0,-1 0 0,-6 1 0,-14 4 0,-1-1 0,0-1 0,0-2 0,-30 1 0,-1 1 0,-92 18 0,-60 6 0,200-28 0,-1-1 0,1 0 0,0 0 0,0-1 0,0 0 0,0-1 0,0 0 0,0 0 0,1-1 0,-1 0 0,-14-8 0,18 8 0,0 0 0,1 0 0,0 0 0,-1-1 0,1 0 0,0 0 0,1 0 0,-1 0 0,1 0 0,0-1 0,0 0 0,0 0 0,1 1 0,-1-1 0,1-1 0,1 1 0,-1 0 0,1 0 0,-1-1 0,1-7 0,-1 1 0,1 0 0,0 1 0,1-1 0,1 0 0,0 1 0,0-1 0,4-12 0,-3 19 0,-1 0 0,1 1 0,1-1 0,-1 1 0,1 0 0,0 0 0,-1 0 0,2 0 0,-1 0 0,0 1 0,1-1 0,0 1 0,0 0 0,0 0 0,0 0 0,0 1 0,0-1 0,1 1 0,5-2 0,18-6 0,0 1 0,0 2 0,1 0 0,0 2 0,45-2 0,153 7 0,-122 3 0,-15-3 0,79 2 0,-166-1 0,0-1 0,-1 1 0,1-1 0,0 1 0,0 0 0,-1 0 0,1 0 0,-1 0 0,1 0 0,-1 1 0,1-1 0,-1 1 0,0-1 0,0 1 0,0 0 0,0 0 0,0 0 0,2 3 0,-1 0 0,0-1 0,-1 1 0,1 0 0,-1 0 0,0 0 0,-1 0 0,1 0 0,-1 0 0,1 7 0,-1 0 0,-1 0 0,1 0 0,-2 0 0,0 0 0,0 0 0,-1 0 0,0 0 0,-5 12 0,5-20 0,1-1 0,-1 0 0,0 0 0,1-1 0,-1 1 0,-1 0 0,1-1 0,0 1 0,-1-1 0,1 0 0,-1 1 0,0-1 0,1 0 0,-1-1 0,0 1 0,0-1 0,0 1 0,-1-1 0,-5 2 0,-6 1 0,-1-1 0,1-1 0,-19 1 0,6-1 0,-93 10 0,0-5 0,-210-14 0,291 3 0,0-3 0,0-1 0,1-2 0,-41-15 0,56 15 0,0-1 0,0 0 0,2-2 0,-1-1 0,2-1 0,0 0 0,-27-26 0,44 37 0,0 0 0,1 0 0,0 0 0,-1-1 0,2 1 0,-1-1 0,0 0 0,1 0 0,0 0 0,0 0 0,0 0 0,1 0 0,-1-1 0,1 1 0,1 0 0,-1-1 0,1-8 0,0 11 0,1-1 0,0 0 0,-1 0 0,1 0 0,1 0 0,-1 1 0,0-1 0,1 1 0,0-1 0,0 1 0,0-1 0,0 1 0,1 0 0,-1 0 0,1 0 0,0 0 0,0 1 0,0-1 0,0 1 0,0 0 0,0-1 0,1 1 0,-1 1 0,7-3 0,8-2 0,9-1 0,-25 4 0,-17 2 0,-97 8 0,-194 36 0,8 1 0,284-43 0,0 0 0,0 0 0,0-1 0,0-1 0,-1 0 0,-15-5 0,27 6 0,0-1 0,0 0 0,0 0 0,1-1 0,-1 1 0,0 0 0,1-1 0,-1 0 0,1 1 0,0-1 0,-1 0 0,1 0 0,0 0 0,0-1 0,0 1 0,0 0 0,1-1 0,-1 1 0,1-1 0,0 0 0,-1 1 0,1-1 0,0 0 0,0 0 0,1 0 0,-1 0 0,1 0 0,-1 0 0,1 0 0,0 0 0,0 0 0,0 0 0,1 0 0,-1 0 0,2-4 0,-1 0 0,1 0 0,0 1 0,1-1 0,-1 1 0,1-1 0,1 1 0,-1 0 0,1 0 0,0 0 0,0 1 0,1-1 0,6-5 0,10-9 0,42-29 0,-6 4 0,-39 30 15,1 1 0,0 0 0,1 1 0,0 2 0,1 0 0,1 1 0,29-10 0,-16 10-312,-1 2 0,1 0 0,1 3 0,40-2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3:25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3921 195 24575,'4'0'0,"0"0"0,0 1 0,0-1 0,0 1 0,0 0 0,0 0 0,0 0 0,0 0 0,-1 1 0,1 0 0,0-1 0,-1 1 0,0 1 0,1-1 0,-1 0 0,0 1 0,0 0 0,0 0 0,0-1 0,-1 2 0,1-1 0,-1 0 0,0 0 0,0 1 0,0 0 0,0-1 0,-1 1 0,1 0 0,-1 0 0,0-1 0,0 1 0,0 6 0,3 15 0,-2-1 0,0 1 0,-2 0 0,-3 32 0,0-14 0,4 31 0,1-43 0,-2 0 0,-5 42 0,5-73 0,0 0 0,0 1 0,0-1 0,0 1 0,0-1 0,0 0 0,0 1 0,0-1 0,0 0 0,-1 1 0,1-1 0,0 0 0,0 1 0,0-1 0,0 0 0,-1 1 0,1-1 0,0 0 0,0 1 0,-1-1 0,1 0 0,0 0 0,0 1 0,-1-1 0,1 0 0,0 0 0,-1 1 0,1-1 0,0 0 0,-1 0 0,1 0 0,0 0 0,-1 0 0,1 0 0,0 1 0,-2-1 0,-12-10 0,-16-28 0,25 30 0,-25-35 0,2-1 0,-35-78 0,61 120 0,1-1 0,0 1 0,0-1 0,-1 1 0,1 0 0,-1 0 0,0 0 0,1 0 0,-1 0 0,0 0 0,0 1 0,0-1 0,-1 0 0,1 1 0,0 0 0,-1-1 0,1 1 0,0 0 0,-1 0 0,-4-1 0,2 2 0,0 0 0,0 0 0,0 0 0,0 0 0,1 1 0,-1-1 0,0 1 0,0 1 0,1-1 0,-9 4 0,-9 6 0,1 0 0,1 2 0,-34 26 0,41-29 0,-35 22 0,33-22 0,0 0 0,1 0 0,-25 24 0,39-33 0,-1-1 0,1 1 0,0-1 0,-1 1 0,1-1 0,-1 1 0,1-1 0,-1 1 0,1-1 0,-1 1 0,1-1 0,-1 0 0,1 1 0,-1-1 0,1 0 0,-1 1 0,0-1 0,1 0 0,-1 0 0,0 1 0,1-1 0,-1 0 0,0 0 0,1 0 0,-1 0 0,0 0 0,1 0 0,-1 0 0,1 0 0,-2-1 0,-5-18 0,8-46 0,0 49 0,4-176 0,-55 266 0,30-40 0,-1-1 0,-29 34 0,38-53 0,0-1 0,0 0 0,-2-1 0,1-1 0,-2 1 0,1-2 0,-17 9 0,30-18 0,-1-1 0,1 1 0,0 0 0,0-1 0,-1 1 0,1-1 0,0 1 0,-1-1 0,1 0 0,0 1 0,-1-1 0,1 0 0,-1 0 0,1 0 0,0 0 0,-1 0 0,1-1 0,-1 1 0,1 0 0,0 0 0,-1-1 0,1 1 0,0-1 0,-2 0 0,1-1 0,1 1 0,-1-1 0,1 0 0,0 1 0,-1-1 0,1 0 0,0 0 0,0 0 0,0 0 0,0 0 0,1 0 0,-1 0 0,0 0 0,1-3 0,-2-10 0,0-1 0,1 1 0,3-26 0,-2 28 0,3-52 0,0 25 0,-2 0 0,-4-42 0,3 82 0,0-1 0,0 1 0,0 0 0,0-1 0,0 1 0,0 0 0,0-1 0,0 1 0,0-1 0,0 1 0,0 0 0,0-1 0,-1 1 0,1 0 0,0-1 0,0 1 0,0 0 0,-1-1 0,1 1 0,0 0 0,0-1 0,-1 1 0,1 0 0,0 0 0,0-1 0,-1 1 0,1 0 0,0 0 0,-1-1 0,1 1 0,0 0 0,-1 0 0,1 0 0,-1 0 0,1 0 0,0 0 0,-1 0 0,1 0 0,0 0 0,-1 0 0,1 0 0,-1 0 0,1 0 0,0 0 0,-1 0 0,-20 15 0,-14 29 0,-9 33 0,26-43 0,-39 54 0,57-87 0,-1-1 0,1 1 0,-1 0 0,1 0 0,-1-1 0,0 1 0,1 0 0,-1-1 0,0 1 0,1 0 0,-1-1 0,0 1 0,0-1 0,0 0 0,1 1 0,-1-1 0,0 0 0,0 1 0,0-1 0,0 0 0,-1 0 0,1 0 0,0 0 0,1 0 0,-1-1 0,0 1 0,1-1 0,-1 1 0,0-1 0,1 1 0,-1-1 0,1 1 0,-1-1 0,1 1 0,-1-1 0,1 0 0,0 1 0,-1-1 0,1 0 0,0 1 0,-1-1 0,1-1 0,-10-52 0,7 34 0,-21-120 0,24 137 0,-1 1 0,1-1 0,0 1 0,-1-1 0,0 1 0,1 0 0,-1-1 0,0 1 0,0 0 0,0 0 0,-1-1 0,1 1 0,0 0 0,-1 0 0,0 0 0,1 1 0,-1-1 0,-3-2 0,4 3 0,-1 1 0,0 0 0,1-1 0,-1 1 0,0 0 0,1 0 0,-1 0 0,0 0 0,0 0 0,1 0 0,-1 0 0,0 1 0,1-1 0,-1 1 0,0-1 0,1 1 0,-1 0 0,1 0 0,-1-1 0,1 1 0,-1 0 0,1 0 0,0 0 0,-1 1 0,1-1 0,-2 2 0,-168 131 0,84-69 0,84-62 0,-6 5 0,0-1 0,-1 0 0,0 0 0,0-1 0,-1-1 0,1 1 0,-16 4 0,25-10 0,0 0 0,0 0 0,1-1 0,-1 1 0,0 0 0,0 0 0,0 0 0,1-1 0,-1 1 0,0 0 0,0-1 0,1 1 0,-1-1 0,0 1 0,1-1 0,-1 1 0,0-1 0,1 1 0,-1-1 0,1 0 0,-1 1 0,1-1 0,-1 0 0,1 1 0,0-1 0,-1 0 0,1 0 0,0 1 0,-1-1 0,1 0 0,0 0 0,0 0 0,0 1 0,0-1 0,0-2 0,-2-34 0,2 31 0,4-62 0,-1 49 0,-2 0 0,0 0 0,-1 0 0,-1-1 0,-7-36 0,8 56 0,0-1 0,0 1 0,0-1 0,0 1 0,0 0 0,0-1 0,0 1 0,0-1 0,0 1 0,0-1 0,0 1 0,-1-1 0,1 1 0,0 0 0,0-1 0,-1 1 0,1-1 0,0 1 0,0 0 0,-1-1 0,1 1 0,0 0 0,-1-1 0,1 1 0,0 0 0,-1 0 0,1-1 0,-1 1 0,1 0 0,-1 0 0,1 0 0,0 0 0,-1-1 0,1 1 0,-1 0 0,1 0 0,-1 0 0,0 0 0,-13 14 0,-7 7 0,5-11 0,0 0 0,0 1 0,1 0 0,0 2 0,1 0 0,1 0 0,0 1 0,-15 22 0,-18 17 0,46-53 0,-1 0 0,1 1 0,0-1 0,0 0 0,0 0 0,0 0 0,0 0 0,0 0 0,0 0 0,-1 1 0,1-1 0,0 0 0,0 0 0,0 0 0,0 0 0,0 0 0,-1 0 0,1 0 0,0 0 0,0 0 0,0 0 0,0 0 0,-1 0 0,1 0 0,0 0 0,0 0 0,0 0 0,0 0 0,-1 0 0,1 0 0,0 0 0,0 0 0,0 0 0,0 0 0,-1 0 0,1 0 0,0 0 0,0 0 0,0 0 0,0 0 0,0 0 0,-1-1 0,1 1 0,0 0 0,0 0 0,0 0 0,0 0 0,0 0 0,0 0 0,0-1 0,0 1 0,-1 0 0,-2-15 0,2-18 0,1 33 0,3-38 0,0-39 0,-3 73 0,0 0 0,0-1 0,-1 1 0,0 0 0,0-1 0,0 1 0,0 0 0,0 0 0,-1 0 0,0 0 0,0 0 0,0 0 0,-3-3 0,4 6 0,-1 0 0,1 0 0,0 0 0,0 0 0,-1 1 0,1-1 0,0 1 0,-1-1 0,1 1 0,0-1 0,-1 1 0,1 0 0,-1 0 0,1-1 0,-1 1 0,1 0 0,-1 0 0,1 1 0,0-1 0,-1 0 0,1 0 0,-1 1 0,1-1 0,0 1 0,-1-1 0,1 1 0,0 0 0,-1-1 0,1 1 0,0 0 0,0 0 0,-2 1 0,-40 36 0,36-31 0,-23 21 0,-2 0 0,-1-3 0,-1 0 0,-2-2 0,0-2 0,-1-2 0,-1-1 0,0-1 0,-42 11 0,43-15 0,27-9 0,1 0 0,-1 0 0,0-1 0,-1 0 0,1-1 0,0 0 0,-1-1 0,-20 0 0,29-1 0,0-1 0,0 0 0,0 0 0,0 1 0,0-1 0,0 0 0,0-1 0,0 1 0,1 0 0,-1 0 0,0-1 0,1 1 0,-1-1 0,1 0 0,0 1 0,-1-1 0,1 0 0,0 0 0,0 0 0,0 1 0,0-1 0,0 0 0,1 0 0,-1-1 0,1 1 0,-1 0 0,1-3 0,-2-8 0,1 0 0,0 1 0,2-20 0,0 19 0,-1-3 0,1 1 0,1-1 0,0 0 0,1 1 0,1 0 0,0-1 0,2 2 0,-1-1 0,2 0 0,0 1 0,0 1 0,2-1 0,-1 1 0,13-14 0,-20 26 0,0 0 0,0 0 0,-1 0 0,1 0 0,0 0 0,0 0 0,0 1 0,0-1 0,0 0 0,0 0 0,0 1 0,0-1 0,0 1 0,0-1 0,0 1 0,1-1 0,-1 1 0,0 0 0,0 0 0,0 0 0,0-1 0,1 1 0,-1 0 0,0 0 0,2 1 0,-1 0 0,-1 0 0,0 0 0,0 0 0,0 0 0,0 0 0,0 0 0,0 0 0,0 0 0,0 0 0,-1 1 0,1-1 0,0 0 0,-1 1 0,1-1 0,-1 0 0,1 1 0,-1 1 0,2 8 0,0-1 0,-1 0 0,0 1 0,-2 16 0,-1-15 0,0-1 0,-1 1 0,0-1 0,-1 0 0,0 0 0,-1 0 0,-1-1 0,1 1 0,-1-1 0,-1 0 0,-14 15 0,-10 10 0,-57 48 0,62-60 0,19-16 0,0-1 0,-1 0 0,1-1 0,-1 0 0,-16 8 0,23-12 0,-1 0 0,1-1 0,0 0 0,-1 1 0,1-1 0,-1 0 0,1 0 0,-1 1 0,1-1 0,-1 0 0,1-1 0,0 1 0,-1 0 0,1 0 0,-1-1 0,1 1 0,0 0 0,-3-2 0,3 1 0,-1 0 0,1-1 0,-1 1 0,1-1 0,0 1 0,0-1 0,0 1 0,0-1 0,0 0 0,0 0 0,0 1 0,0-1 0,1 0 0,-1 0 0,1 0 0,-1 0 0,1-4 0,-52-242 0,51 244 0,0 1 0,0-1 0,0 0 0,0 1 0,-1-1 0,0 1 0,1 0 0,-1 0 0,0-1 0,-1 1 0,1 1 0,-1-1 0,-3-4 0,4 7 0,1-1 0,-1 0 0,0 0 0,0 1 0,0-1 0,1 1 0,-1-1 0,0 1 0,0 0 0,0 0 0,0 0 0,0 0 0,0 0 0,1 0 0,-1 1 0,0-1 0,0 1 0,0-1 0,0 1 0,1-1 0,-1 1 0,0 0 0,1 0 0,-1 0 0,0 0 0,1 0 0,-3 3 0,-15 12 0,1 1 0,1 0 0,0 2 0,2 0 0,0 1 0,1 0 0,-14 27 0,-15 21 0,43-67 0,-1 0 0,1 0 0,-1 0 0,1-1 0,0 1 0,-1 0 0,1 0 0,-1-1 0,0 1 0,1-1 0,-1 1 0,0 0 0,1-1 0,-1 1 0,0-1 0,1 1 0,-1-1 0,0 0 0,0 1 0,0-1 0,1 0 0,-1 0 0,0 1 0,0-1 0,-1 0 0,2-1 0,-1 1 0,0-1 0,1 0 0,-1 1 0,0-1 0,1 0 0,-1 1 0,1-1 0,0 0 0,-1 0 0,1 0 0,-1 0 0,1 1 0,0-1 0,0 0 0,0 0 0,-1 0 0,1 0 0,0-1 0,-1-57 0,1 51 0,3-35 0,-2 30 0,0 0 0,0-1 0,-1 1 0,-1 0 0,0-1 0,-6-23 0,6 35 0,1 1 0,0-1 0,-1 1 0,0 0 0,1-1 0,-1 1 0,0 0 0,0 0 0,0 0 0,0-1 0,0 1 0,0 0 0,0 0 0,0 0 0,0 0 0,0 1 0,0-1 0,-1 0 0,1 0 0,0 1 0,-1-1 0,1 1 0,-3-1 0,2 0 0,-1 1 0,0 0 0,0 1 0,1-1 0,-1 0 0,0 1 0,1-1 0,-1 1 0,0 0 0,1 0 0,-1 0 0,-2 2 0,-9 6 0,0 0 0,0 1 0,-18 17 0,19-16 0,5-4 0,-9 6 0,1 1 0,0 0 0,1 1 0,0 1 0,-14 21 0,28-35 0,0-1 0,0 1 0,0-1 0,0 1 0,0-1 0,0 0 0,0 1 0,0-1 0,0 0 0,-1 0 0,1 0 0,-1 0 0,1 0 0,0 0 0,-3 1 0,3-2 0,0 0 0,1 0 0,-1 0 0,0 0 0,1-1 0,-1 1 0,1 0 0,-1 0 0,0 0 0,1-1 0,-1 1 0,1 0 0,-1-1 0,0 1 0,1 0 0,-1-1 0,1 1 0,-1-1 0,1 1 0,0 0 0,-1-1 0,1 1 0,-1-1 0,1 0 0,0 1 0,-1-1 0,1 0 0,-4-7 0,1-1 0,0 0 0,1 1 0,-3-15 0,3 11 0,-61-274 0,61 275 0,-1 0 0,0 0 0,-1 1 0,-8-16 0,12 25 0,0 0 0,-1 0 0,1 0 0,-1 0 0,1 0 0,-1 1 0,1-1 0,-1 0 0,0 0 0,1 1 0,-1-1 0,0 1 0,0-1 0,0 0 0,1 1 0,-1-1 0,0 1 0,0 0 0,0-1 0,0 1 0,0 0 0,0-1 0,0 1 0,-1 0 0,0 1 0,0 0 0,1 0 0,-1 0 0,1 0 0,0 0 0,-1 0 0,1 1 0,0-1 0,-1 0 0,1 1 0,0 0 0,0-1 0,0 1 0,1-1 0,-1 1 0,0 0 0,1 0 0,-1-1 0,0 3 0,-129 300 0,124-294 0,0 0 0,-1-1 0,0 1 0,-1-1 0,0 0 0,-14 12 0,21-22 0,1 1 0,-1 0 0,0-1 0,0 1 0,1 0 0,-1-1 0,0 1 0,1-1 0,-1 1 0,0-1 0,1 0 0,-1 1 0,1-1 0,-1 1 0,1-1 0,-1 0 0,1 0 0,0 1 0,-1-1 0,1 0 0,0 0 0,0 1 0,-1-1 0,1 0 0,0-1 0,-10-24 0,-5-23 0,-19-50 0,19 48 0,14 44 0,0 0 0,-1 0 0,0-1 0,0 1 0,-1 1 0,0-1 0,0 0 0,-1 1 0,0-1 0,-6-8 0,9 15 0,1-1 0,-1 1 0,0-1 0,1 0 0,-1 1 0,1 0 0,-1-1 0,0 1 0,1-1 0,-1 1 0,0 0 0,0-1 0,1 1 0,-1 0 0,0 0 0,0 0 0,1 0 0,-1 0 0,0-1 0,0 1 0,0 1 0,1-1 0,-1 0 0,0 0 0,0 0 0,1 0 0,-1 0 0,0 1 0,0-1 0,1 0 0,-1 1 0,0-1 0,1 0 0,-1 1 0,0-1 0,1 1 0,-1-1 0,1 1 0,-1 0 0,1-1 0,-1 1 0,1-1 0,-1 1 0,1 0 0,-1-1 0,1 1 0,0 0 0,0 0 0,-1-1 0,1 1 0,0 0 0,0 1 0,-12 48 0,11-43 0,-3 7 0,0-1 0,-1 1 0,-1-1 0,0 0 0,-12 18 0,-2 5 0,-6 18 0,-30 92 0,56-146 0,0 0 0,0 0 0,0-1 0,0 1 0,0 0 0,0 0 0,-1 0 0,1 0 0,0 0 0,0 0 0,0 0 0,0 0 0,0 0 0,-1-1 0,1 1 0,0 0 0,0 0 0,0 0 0,0 0 0,-1 0 0,1 0 0,0 0 0,0 0 0,0 0 0,0 0 0,-1 0 0,1 0 0,0 0 0,0 0 0,0 0 0,0 0 0,0 1 0,-1-1 0,1 0 0,0 0 0,0 0 0,0 0 0,0 0 0,0 0 0,-1 0 0,1 0 0,0 1 0,-3-37 0,1-49 0,19-83 133,-2 31-1631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3:34.8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125 59 24575,'-1'1'0,"0"-1"0,-1 0 0,1 1 0,0-1 0,0 1 0,0 0 0,0-1 0,0 1 0,0 0 0,0 0 0,0-1 0,0 1 0,0 0 0,0 0 0,1 0 0,-1 0 0,0 0 0,1 1 0,-1-1 0,0 2 0,-15 34 0,8-15 0,7-22 0,-6 11 0,1 0 0,-1 1 0,2 0 0,-1 0 0,2 0 0,0 1 0,0-1 0,1 1 0,-2 21 0,4-25 0,1 0 0,0 0 0,-1 0 0,0-1 0,-1 1 0,0 0 0,-4 10 0,6-19 0,0 0 0,0 0 0,0 1 0,0-1 0,0 0 0,0 0 0,0 0 0,0 1 0,0-1 0,0 0 0,0 0 0,0 0 0,-1 1 0,1-1 0,0 0 0,0 0 0,0 0 0,0 0 0,0 1 0,0-1 0,0 0 0,-1 0 0,1 0 0,0 0 0,0 0 0,0 0 0,0 1 0,-1-1 0,1 0 0,0 0 0,0 0 0,0 0 0,0 0 0,-1 0 0,1 0 0,0 0 0,0 0 0,0 0 0,-1 0 0,1 0 0,0 0 0,0 0 0,0 0 0,-1 0 0,1 0 0,0 0 0,0 0 0,0 0 0,-1 0 0,1-1 0,-5-11 0,2-21 0,4 21 0,1 0 0,1 0 0,0 0 0,1 0 0,0 0 0,1 1 0,11-20 0,51-74 0,-66 102 0,1 1 0,-1-1 0,1 1 0,0-1 0,0 1 0,0 0 0,0 0 0,0 0 0,0 0 0,1 0 0,-1 0 0,1 1 0,-1-1 0,1 1 0,0-1 0,-1 1 0,1 0 0,0 0 0,0 0 0,0 1 0,0-1 0,0 1 0,0 0 0,0-1 0,0 1 0,0 1 0,0-1 0,0 0 0,0 1 0,0-1 0,-1 1 0,1 0 0,0 0 0,0 0 0,0 0 0,-1 1 0,1-1 0,-1 1 0,1-1 0,-1 1 0,1 0 0,-1 0 0,3 4 0,11 10 0,-1 1 0,0 0 0,-1 1 0,18 33 0,-22-35 0,-8-13 0,4 7 0,0 0 0,1-1 0,0 0 0,0-1 0,10 9 0,-16-15 0,1-1 0,0 1 0,0-1 0,0 0 0,0 0 0,0 0 0,0 0 0,0 0 0,0 0 0,0 0 0,0-1 0,0 1 0,1-1 0,-1 0 0,0 1 0,0-1 0,1 0 0,-1 0 0,0 0 0,0-1 0,0 1 0,1-1 0,-1 1 0,0-1 0,0 0 0,0 1 0,0-1 0,0 0 0,0 0 0,0-1 0,0 1 0,2-2 0,5-5 0,-1 0 0,0-1 0,-1 0 0,0 0 0,0-1 0,-1 1 0,7-14 0,10-16 0,-23 38 0,1-1 0,0 1 0,0 0 0,0-1 0,0 1 0,0 0 0,0 0 0,0 0 0,0 0 0,0 0 0,0 0 0,1 0 0,-1 0 0,0 0 0,1 0 0,-1 1 0,0-1 0,1 1 0,-1-1 0,3 0 0,-3 2 0,0-1 0,0 0 0,0 1 0,0-1 0,0 1 0,0-1 0,0 1 0,0-1 0,-1 1 0,1-1 0,0 1 0,0 0 0,0 0 0,-1-1 0,1 1 0,0 0 0,-1 0 0,1 0 0,-1 0 0,1 0 0,0 1 0,3 9 0,0 0 0,-1 0 0,0 0 0,1 12 0,-3-17 0,5 26 0,18 49 0,-21-71 0,0-1 0,1 0 0,1 1 0,0-1 0,0-1 0,0 1 0,1-1 0,1 0 0,8 9 0,-14-17 0,1 1 0,-1-1 0,1 1 0,-1-1 0,1 1 0,-1-1 0,1 0 0,-1 0 0,1 0 0,-1 0 0,1 0 0,-1 0 0,1 0 0,-1 0 0,1-1 0,0 1 0,-1-1 0,0 1 0,1-1 0,-1 0 0,1 1 0,-1-1 0,0 0 0,1 0 0,-1 0 0,0 0 0,2-2 0,42-38 0,-31 27 0,75-57 0,-78 64 0,1-1 0,0 2 0,0-1 0,0 2 0,1 0 0,16-5 0,-27 9 0,0 1 0,0 0 0,1-1 0,-1 1 0,0 0 0,1 0 0,-1 0 0,0 0 0,1 1 0,-1-1 0,0 1 0,0-1 0,1 1 0,-1 0 0,0 0 0,0 0 0,0 0 0,0 0 0,0 0 0,0 1 0,0-1 0,-1 0 0,1 1 0,0 0 0,-1-1 0,3 4 0,1 4 0,1 0 0,-2 0 0,1 0 0,5 19 0,7 13 0,-17-40 0,0-1 0,0 0 0,0 0 0,0 1 0,0-1 0,0 0 0,1 0 0,-1 1 0,0-1 0,0 0 0,0 0 0,0 0 0,0 1 0,0-1 0,1 0 0,-1 0 0,0 0 0,0 1 0,0-1 0,0 0 0,1 0 0,-1 0 0,0 0 0,0 0 0,0 1 0,1-1 0,-1 0 0,0 0 0,0 0 0,1 0 0,-1 0 0,0 0 0,0 0 0,1 0 0,-1 0 0,0 0 0,0 0 0,1 0 0,-1 0 0,0 0 0,0 0 0,1 0 0,-1 0 0,0 0 0,0 0 0,1 0 0,-1-1 0,0 1 0,0 0 0,0 0 0,1 0 0,-1 0 0,0 0 0,0-1 0,0 1 0,1 0 0,5-21 0,-3-28 0,-5 26 0,0-1 0,-2 1 0,-10-38 0,4 22 0,-2 15 0,9 24 0,8 15 0,-1-8 0,0 1 0,0-1 0,1 0 0,0-1 0,0 1 0,0-1 0,1 0 0,0 0 0,0-1 0,0 1 0,1-1 0,0-1 0,0 1 0,0-1 0,1 0 0,-1-1 0,1 0 0,0 0 0,0-1 0,0 0 0,0 0 0,0-1 0,9 1 0,-2 1 0,1 1 0,-2 0 0,1 1 0,14 7 0,-16-6 0,1 0 0,-1-1 0,1-1 0,0-1 0,20 4 0,-26-7 0,5 2 0,0-1 0,0-1 0,-1 0 0,1-1 0,15-2 0,-25 2 0,0 0 0,0 0 0,0 0 0,0 0 0,0 0 0,0-1 0,-1 1 0,1-1 0,-1 0 0,1 0 0,-1 0 0,1 0 0,-1 0 0,0 0 0,0-1 0,0 1 0,0-1 0,-1 1 0,1-1 0,-1 0 0,1 1 0,-1-1 0,0 0 0,0 0 0,0 0 0,0-5 0,1-20 0,1-15 0,-3 42 0,1-1 0,-1 1 0,0-1 0,0 1 0,1-1 0,-1 1 0,1-1 0,-1 1 0,1-1 0,0 1 0,0 0 0,-1 0 0,1-1 0,0 1 0,0 0 0,0 0 0,0 0 0,1 0 0,0-1 0,0 2 0,-1 0 0,0 0 0,0 0 0,0 0 0,0 0 0,0 0 0,0 1 0,0-1 0,0 0 0,0 1 0,1-1 0,-1 1 0,-1-1 0,1 1 0,0-1 0,0 1 0,0 0 0,0-1 0,0 1 0,0 0 0,-1 0 0,1 0 0,0 0 0,-1 0 0,1 0 0,-1 0 0,2 1 0,15 31 0,-8-9 0,-2 1 0,8 41 0,-10-39 0,2 0 0,10 29 0,-13-47 0,0-1 0,0 0 0,0 0 0,1 0 0,0 0 0,1-1 0,0 0 0,0 0 0,0 0 0,11 8 0,5 2 0,-9-6 0,-1-1 0,1 0 0,1-1 0,0-1 0,0 0 0,17 7 0,-27-14 0,-1 0 0,1-1 0,-1 1 0,1 0 0,-1-1 0,1 0 0,-1 0 0,1 0 0,-1 0 0,1-1 0,-1 0 0,1 1 0,-1-1 0,1 0 0,-1 0 0,0-1 0,0 1 0,0-1 0,1 0 0,-2 0 0,1 0 0,0 0 0,0 0 0,0 0 0,-1-1 0,0 0 0,1 1 0,-1-1 0,0 0 0,0 0 0,0 0 0,-1 0 0,1 0 0,1-5 0,15-28 0,100-179 0,-117 214 0,0-1 0,0 0 0,0 0 0,0 1 0,1-1 0,-1 0 0,0 1 0,1 0 0,-1-1 0,1 1 0,0 0 0,-1-1 0,1 1 0,0 0 0,0 0 0,0 1 0,0-1 0,-1 0 0,1 1 0,0-1 0,0 1 0,0-1 0,4 1 0,-6 0 0,1 0 0,0 0 0,-1 1 0,1-1 0,-1 0 0,1 1 0,0-1 0,-1 0 0,1 1 0,-1-1 0,1 1 0,-1-1 0,1 1 0,-1-1 0,1 1 0,-1-1 0,0 1 0,1-1 0,-1 1 0,0-1 0,1 1 0,-1 0 0,0-1 0,0 1 0,1 1 0,-1 0 0,0 1 0,0 0 0,0 0 0,0-1 0,0 1 0,-1 0 0,1-1 0,-1 1 0,1 0 0,-2 3 0,-1 1 0,-1 0 0,0 0 0,0 0 0,0-1 0,-1 1 0,0-1 0,0 0 0,0 0 0,-1-1 0,0 1 0,-11 6 0,-10 6 0,-43 22 0,62-35 0,-33 15 0,-1-2 0,-84 24 0,-94 8 0,212-48 0,-40 8 0,0-2 0,0-2 0,-1-2 0,-83-4 0,130 0 0,0 0 0,-1 0 0,1-1 0,0 1 0,-1-1 0,1 1 0,0-1 0,0 0 0,0 0 0,0 0 0,0 0 0,0 0 0,0 0 0,0 0 0,0-1 0,0 1 0,0-1 0,1 0 0,-1 1 0,1-1 0,-1 0 0,1 0 0,-2-2 0,3 2 0,-1 0 0,1 0 0,0 0 0,0 0 0,0-1 0,0 1 0,0 0 0,0 0 0,1 0 0,-1 0 0,1 1 0,-1-1 0,1 0 0,0 0 0,0 0 0,0 0 0,0 0 0,0 1 0,0-1 0,0 1 0,0-1 0,1 0 0,-1 1 0,1 0 0,-1-1 0,4-1 0,19-15 0,0 1 0,1 1 0,1 1 0,0 1 0,1 2 0,30-10 0,7 2 0,104-20 0,-108 27 0,-35 7 0,0 1 0,1 1 0,26-1 0,-38 5 0,0-1 0,0 0 0,-1-1 0,1-1 0,-1 0 0,0 0 0,1-2 0,15-7 0,-28 12 0,0-1 0,1 0 0,-1 1 0,1-1 0,-1 1 0,1-1 0,-1 1 0,1 0 0,-1 0 0,1 0 0,-1-1 0,1 1 0,-1 1 0,1-1 0,-1 0 0,1 0 0,-1 1 0,1-1 0,-1 0 0,3 2 0,-4 7 0,-17 3 0,-38 10 0,-1-4 0,-113 24 0,34-11 0,-134 28 0,323-61 0,-22 3 0,559-3 0,-546 6 0,0 1 0,0 3 0,-1 2 0,-1 1 0,56 23 0,-64-22 0,-32-11 0,0 0 0,-1-1 0,1 1 0,-1 0 0,0 1 0,1-1 0,-1 0 0,0 1 0,1-1 0,-1 1 0,0 0 0,0-1 0,-1 1 0,1 0 0,0 0 0,0 1 0,-1-1 0,0 0 0,1 0 0,-1 1 0,0-1 0,0 1 0,0-1 0,0 1 0,0 3 0,-1-3 0,0-1 0,-1 0 0,1 0 0,-1 1 0,0-1 0,0 0 0,0 0 0,0 0 0,0 0 0,0 0 0,0 0 0,-1 0 0,1-1 0,-1 1 0,1 0 0,-1-1 0,0 1 0,1-1 0,-1 0 0,0 1 0,0-1 0,0 0 0,0 0 0,0 0 0,0 0 0,-1-1 0,1 1 0,0 0 0,0-1 0,-4 1 0,-302 69 0,305-69 0,1 0 0,-1 0 0,0-1 0,0 1 0,0-1 0,0 0 0,1 0 0,-1 0 0,0 0 0,0 0 0,0-1 0,0 1 0,0-1 0,1 0 0,-1 0 0,0 0 0,-2-2 0,4 2 0,0 0 0,0-1 0,0 1 0,0-1 0,1 1 0,-1-1 0,0 0 0,1 1 0,0-1 0,-1 0 0,1 1 0,0-1 0,0 0 0,0 0 0,0 1 0,0-1 0,0 0 0,0 1 0,1-1 0,-1 0 0,0 1 0,1-1 0,0 0 0,-1 1 0,1-1 0,0 1 0,0-1 0,2-2 0,7-15 0,0 0 0,2 1 0,0 0 0,1 1 0,0 1 0,2 0 0,19-18 0,-24 26 0,0 0 0,0 0 0,1 1 0,0 0 0,0 1 0,1 0 0,0 1 0,0 0 0,0 1 0,0 0 0,1 1 0,0 0 0,16 0 0,-13 2 0,41-1 0,59-11 0,-69 6 0,-1 2 0,2 2 0,93 6 0,-134-1 0,0-1 0,1 1 0,-1 0 0,0 0 0,0 1 0,0 0 0,0 0 0,-1 1 0,0 0 0,1 0 0,-1 1 0,0-1 0,7 8 0,-10-8 0,1 0 0,-1 0 0,1 0 0,-1 0 0,0 1 0,0-1 0,-1 1 0,0-1 0,0 1 0,0 0 0,0 0 0,0 0 0,-1 0 0,0 1 0,0-1 0,-1 0 0,0 0 0,1 0 0,-2 9 0,0-11 0,0 0 0,0 1 0,-1-1 0,1 0 0,-1-1 0,1 1 0,-1 0 0,0 0 0,0-1 0,0 1 0,-1-1 0,1 0 0,-1 1 0,1-1 0,-1 0 0,0 0 0,1-1 0,-1 1 0,0-1 0,0 1 0,0-1 0,0 0 0,-1 0 0,-3 1 0,-12 2 0,-1 0 0,-37 1 0,39-3 0,-90 8 0,-2 1 0,1-5 0,-131-8 0,235 1 0,-1 0 0,1-1 0,0 1 0,0-1 0,0 0 0,0-1 0,0 1 0,0-1 0,0 0 0,1-1 0,0 1 0,-1-1 0,1 1 0,1-1 0,-1 0 0,0-1 0,1 1 0,-5-9 0,-5-9 0,1-1 0,-15-41 0,20 48 0,-1-3 0,2 0 0,0-1 0,1 0 0,1 0 0,0 0 0,0-33 0,3 46 0,2-1 0,-1 0 0,1 1 0,0-1 0,0 0 0,1 1 0,0-1 0,0 1 0,1 0 0,0 0 0,0 0 0,1 0 0,0 0 0,0 1 0,1-1 0,-1 1 0,1 0 0,1 1 0,-1-1 0,9-5 0,28-16 0,1 3 0,88-37 0,-65 32 0,-52 22 0,0 2 0,1-1 0,-1 2 0,1 0 0,21-3 0,-33 6 0,0 1 0,0 0 0,-1-1 0,1 1 0,0 0 0,0 0 0,0 1 0,0-1 0,0 1 0,0-1 0,-1 1 0,1 0 0,0 0 0,-1 0 0,1 0 0,0 1 0,-1-1 0,0 1 0,1 0 0,-1-1 0,0 1 0,0 0 0,0 0 0,0 0 0,0 1 0,0-1 0,0 0 0,-1 1 0,0-1 0,1 1 0,-1 0 0,0-1 0,0 1 0,0 0 0,0 4 0,2 3 0,-2 0 0,1 0 0,-1 0 0,-1 0 0,0 0 0,0 0 0,-1 0 0,0 0 0,-1 0 0,0-1 0,-4 13 0,3-17 0,1 1 0,-1-1 0,0 0 0,-1 0 0,1 0 0,-1 0 0,0-1 0,0 1 0,0-1 0,-1 0 0,0 0 0,1-1 0,-1 1 0,-1-1 0,1 0 0,0-1 0,-1 1 0,1-1 0,-11 3 0,-14 1 0,0-2 0,-1 0 0,1-2 0,-1-2 0,-54-5 0,150 4 0,0-3 0,70-13 0,-75 9 0,-27 2 0,63-21 0,16-3 0,-99 28 0,0 0 0,0 1 0,0 1 0,0 0 0,0 1 0,0 0 0,14 3 0,127 25 0,-150-28 0,-1 0 0,1 0 0,-1 0 0,1 1 0,-1-1 0,0 1 0,1 0 0,-1 0 0,0 0 0,0 0 0,-1 0 0,1 1 0,0 0 0,-1-1 0,1 1 0,-1 0 0,0 0 0,0 0 0,0 0 0,-1 1 0,1-1 0,-1 0 0,1 1 0,0 6 0,-1-7 0,0 0 0,-1 0 0,0 0 0,1 0 0,-1 0 0,0 0 0,0 0 0,-1 0 0,1 0 0,-1 0 0,1 0 0,-1 0 0,0-1 0,0 1 0,0 0 0,0 0 0,-1-1 0,1 1 0,-1-1 0,0 1 0,1-1 0,-1 1 0,0-1 0,-1 0 0,1 0 0,0 0 0,0 0 0,-1-1 0,1 1 0,-5 2 0,-42 14-1365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46.5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250 1 24575,'2179'0'0,"-2152"-1"0,0 2 0,0 0 0,0 2 0,-1 1 0,1 1 0,33 12 0,-59-17 0,0 0 0,0 0 0,0 1 0,0-1 0,-1 0 0,1 1 0,0-1 0,0 1 0,-1-1 0,1 1 0,0-1 0,0 1 0,-1 0 0,1-1 0,-1 1 0,1 0 0,-1-1 0,1 1 0,-1 0 0,1 1 0,-10 7 0,-31 1 0,-333-5 0,211-8 0,-204 3 0,2068 0-554,-1688 0 554,-1-1 0,1 1 0,-1 1 0,23 4 0,-35-5 2,-1 0 1,1 0-1,-1 0 1,0 0-1,1 0 1,-1 0-1,1 0 1,-1 0-1,1 0 0,-1 0 1,0 0-1,1 1 1,-1-1-1,1 0 1,-1 0-1,0 0 1,1 1-1,-1-1 1,0 0-1,1 0 1,-1 1-1,0-1 1,1 0-1,-1 1 1,0-1-1,0 0 1,1 1-1,-1-1 1,0 0-1,0 1 0,0-1 1,1 1-1,-1-1 1,0 1-1,-14 6 189,-24 0 86,6-4-277,-15 1 0,0 3 0,-71 17 0,80-15 0,-67 7 0,69-11 0,29-4 0,1 1 0,-1 0 0,1 0 0,-1 1 0,1 0 0,0 0 0,0 0 0,0 1 0,1 0 0,-1 0 0,1 1 0,0-1 0,0 1 0,1 0 0,-1 0 0,1 1 0,-4 6 0,-9 16 0,1-1 0,-17 45 0,12-26 0,-1-1 0,-2-1 0,-2-1 0,-35 44 0,50-71 0,0 0 0,2 0 0,-1 1 0,2 0 0,0 1 0,1 0 0,1 0 0,1 0 0,1 1 0,-5 34 0,5 13 0,5 120 0,3-69 0,-3 0 0,17 125 0,-9-171 0,20 110 0,-25-163 0,2 1 0,0-1 0,1 0 0,1 0 0,1-1 0,0 0 0,16 21 0,-19-32 0,0 0 0,1-1 0,0 1 0,0-1 0,0-1 0,1 1 0,0-2 0,0 1 0,0-1 0,0 0 0,0 0 0,14 2 0,9 4 0,325 87 0,-207-60 0,-100-24 0,1-2 0,0-3 0,0-1 0,96-3 0,-364 6 0,-739 12-497,753-22 453,195 1 41,-44 1-16,51-1 25,-1 1 0,1-1 1,0 0-1,-1 0 0,1 1 0,0 0 0,0-1 1,-1 1-1,1 0 0,0 0 0,0 0 1,0 0-1,0 1 0,0-1 0,1 0 0,-1 1 1,-2 1-1,4-2 9,1-1 1,-1 1-1,0-1 1,1 1 0,-1-1-1,0 1 1,1-1-1,-1 1 1,1-1-1,-1 1 1,0-1-1,1 0 1,-1 1-1,1-1 1,-1 0-1,1 1 1,0-1-1,-1 0 1,1 0-1,-1 1 1,1-1-1,-1 0 1,1 0-1,0 0 1,-1 0 0,1 0-1,-1 0 1,1 0-1,0 0 1,0 0-1,23 3-45,80 0 30,-64-3 0,-1 1 0,0 2 0,40 9 0,233 86 0,-95-25 0,598 144 0,-788-211 0,-13-4 0,-1 0 0,1 2 0,0 0 0,-1 0 0,0 1 0,0 1 0,24 14 0,-37-20 0,0 0 0,1 0 0,-1 0 0,0 1 0,0-1 0,0 0 0,0 0 0,0 0 0,0 0 0,0 0 0,0 0 0,0 1 0,0-1 0,1 0 0,-1 0 0,0 0 0,0 0 0,0 0 0,0 1 0,0-1 0,0 0 0,0 0 0,0 0 0,0 0 0,0 0 0,0 1 0,0-1 0,0 0 0,0 0 0,-1 0 0,1 0 0,0 0 0,0 0 0,0 1 0,0-1 0,0 0 0,0 0 0,0 0 0,0 0 0,0 0 0,0 0 0,-1 0 0,1 1 0,0-1 0,0 0 0,0 0 0,0 0 0,0 0 0,0 0 0,-1 0 0,1 0 0,0 0 0,0 0 0,0 0 0,0 0 0,-1 0 0,-14 4 0,-19-1 0,-376 27 0,-41 1 0,-293-36 0,674 1 0,-91-18 0,139 18 0,0-1 0,0-1 0,1-1 0,0-1 0,1-1 0,0 0 0,0-2 0,-24-17 0,38 24 0,1-1 0,0-1 0,-1 1 0,2-1 0,-1 1 0,1-1 0,0-1 0,0 1 0,0 0 0,1-1 0,0 0 0,0 0 0,1 0 0,0 0 0,0 0 0,1-1 0,0 1 0,0 0 0,1-1 0,0 1 0,0-1 0,0 1 0,1 0 0,0-1 0,1 1 0,3-12 0,-2 10 0,1-1 0,0 1 0,0 0 0,1 0 0,0 0 0,0 0 0,1 1 0,0 0 0,0 0 0,1 1 0,0 0 0,1 0 0,-1 1 0,1-1 0,1 2 0,-1-1 0,1 1 0,0 0 0,12-4 0,152-35 0,-44 13 0,-71 14 0,1 3 0,0 2 0,1 3 0,111-3 0,-216 18 0,-51 12 0,22-4 0,27-5 0,-222 33 0,209-36 0,1-3 0,-96-7 0,70-6 0,0-4 0,-87-27 0,-161-64 0,216 66 0,114 38 0,0 0 0,-1 0 0,1 0 0,0-1 0,0 1 0,0-1 0,0 0 0,0 0 0,0 0 0,0 0 0,0-1 0,1 1 0,0-1 0,-1 1 0,1-1 0,0 0 0,0 0 0,0 0 0,1 0 0,-1 0 0,1 0 0,0-1 0,-2-4 0,3 4 0,0 1 0,0-1 0,0 0 0,0 1 0,1-1 0,-1 1 0,1-1 0,0 1 0,0-1 0,1 1 0,-1-1 0,1 1 0,0 0 0,-1 0 0,1 0 0,1 0 0,-1 0 0,0 0 0,1 1 0,-1-1 0,1 1 0,4-4 0,4-1 0,0-1 0,0 2 0,1-1 0,0 2 0,0-1 0,0 2 0,1 0 0,0 0 0,-1 1 0,26-3 0,9 3 0,82 4 0,-60 1 0,76-2 0,211 9 0,-293-3 0,-1 2 0,1 3 0,97 30 0,-108-18 0,-51-23 0,1 1 0,-1 0 0,0 0 0,0 0 0,0 0 0,0 0 0,1 0 0,-1 0 0,0 0 0,-1 0 0,1 0 0,0 1 0,0-1 0,0 2 0,-1-2 0,0 0 0,0 0 0,0 0 0,0-1 0,0 1 0,0 0 0,0 0 0,-1 0 0,1-1 0,0 1 0,0 0 0,-1 0 0,1-1 0,-1 1 0,1 0 0,-1-1 0,1 1 0,-1 0 0,1-1 0,-1 1 0,0-1 0,1 1 0,-1-1 0,0 1 0,1-1 0,-1 1 0,0-1 0,-1 1 0,-12 4 0,-1 0 0,1 0 0,-1-1 0,0-1 0,0-1 0,0 0 0,-24 0 0,-14 2 0,-183 34 0,-91 10 0,-700-17 0,962-37 0,0-3 0,0-3 0,2-3 0,-1-3 0,2-2 0,-89-43 0,148 62 0,0 0 0,-1-1 0,1 0 0,0 1 0,0-1 0,0 0 0,0 0 0,0-1 0,1 1 0,-1-1 0,1 1 0,-1-1 0,1 0 0,0 0 0,0 0 0,0 0 0,0 0 0,1 0 0,-2-5 0,2 5 0,1 0 0,0-1 0,0 1 0,1 0 0,-1 0 0,1 0 0,-1 0 0,1 0 0,0 0 0,0 0 0,0 0 0,1 0 0,-1 1 0,1-1 0,-1 0 0,1 1 0,0-1 0,0 1 0,0 0 0,0 0 0,1-1 0,2-1 0,6-4 0,-1 0 0,1 1 0,0 0 0,1 1 0,-1 0 0,1 1 0,14-4 0,92-23 0,-98 27 0,8-2 0,-1 1 0,1 2 0,0 1 0,0 1 0,0 1 0,46 5 0,-67-3 0,0 0 0,0 0 0,0 0 0,-1 1 0,1 0 0,0 1 0,-1 0 0,1 0 0,-1 0 0,0 0 0,0 1 0,-1 0 0,1 0 0,-1 1 0,0 0 0,0 0 0,0 0 0,0 0 0,-1 1 0,0 0 0,0 0 0,-1 0 0,0 0 0,0 0 0,0 1 0,-1-1 0,0 1 0,0 0 0,0 0 0,-1 0 0,0 11 0,1-4 0,0-1 0,-2 1 0,0 0 0,0-1 0,-1 1 0,-1-1 0,0 1 0,-1-1 0,-1 0 0,0 0 0,0 0 0,-1 0 0,-1-1 0,0 1 0,-11 14 0,16-27 0,1 1 0,0-1 0,-1 1 0,1-1 0,0 0 0,-1 1 0,1-1 0,0 1 0,0-1 0,-1 1 0,1-1 0,0 1 0,0-1 0,0 1 0,0-1 0,-1 1 0,1-1 0,0 1 0,0-1 0,0 1 0,0-1 0,0 1 0,0-1 0,0 1 0,1-1 0,-1 1 0,0-1 0,0 1 0,0-1 0,0 1 0,1-1 0,-1 1 0,0-1 0,1 1 0,-1-1 0,0 1 0,1-1 0,-1 0 0,0 1 0,1-1 0,-1 0 0,1 1 0,-1-1 0,1 0 0,-1 0 0,0 1 0,1-1 0,-1 0 0,1 0 0,0 1 0,32 3 0,-29-3 0,453 0 6,-226-5-127,260 14-504,-389-2 642,0 5-1,179 45 0,-270-55-18,0 1-1,0 0 1,20 11-1,-30-15 4,0 1 0,0 0 0,0-1 0,0 1 0,0 0 0,0 0 0,0-1-1,0 1 1,-1 0 0,1 0 0,0 0 0,0 0 0,-1 1 0,1-1 0,0 0 0,-1 0-1,1 0 1,0 3 0,-2-3 4,1 0-1,0 0 1,-1 1-1,1-1 1,-1 0-1,1 0 1,-1 0-1,0 0 1,0 0-1,1 0 1,-1 0-1,0 0 1,0 0-1,0 0 1,0 0-1,0 0 1,0-1-1,0 1 1,0 0 0,0-1-1,0 1 1,0-1-1,-3 1 1,-49 22 138,-1-3 1,-1-2 0,-90 17 0,62-21-144,-1-2 0,-104-1 0,-172-20 0,308 5 0,1-3 0,0-2 0,-74-24 0,-145-64 0,-46-13 0,124 63 0,-149-45 0,334 90 0,0 0 0,0 0 0,0-1 0,1 0 0,-1-1 0,1 0 0,0 0 0,0 0 0,-11-10 0,17 14 0,0-1 0,-1 1 0,1 0 0,0-1 0,-1 1 0,1-1 0,0 1 0,0-1 0,-1 1 0,1-1 0,0 1 0,0-1 0,0 1 0,0-1 0,-1 1 0,1-1 0,0 1 0,0-1 0,0 1 0,0-1 0,0 1 0,0-1 0,1 1 0,-1-1 0,0 1 0,0-1 0,0 1 0,0-1 0,1 1 0,-1-1 0,0 1 0,0-1 0,1 1 0,0-1 0,19-9 0,29 4 0,-48 6 0,47-2 0,-1 2 0,1 2 0,0 2 0,-1 3 0,0 1 0,91 29 0,383 165 0,-80-28 0,-377-151 0,-12-5 0,0 2 0,70 38 0,-121-58 0,-1 0 0,0 0 0,1 0 0,-1 0 0,1 0 0,-1 0 0,0 0 0,1 0 0,-1 1 0,0-1 0,1 0 0,-1 0 0,0 0 0,1 1 0,-1-1 0,0 0 0,0 0 0,1 1 0,-1-1 0,0 0 0,0 0 0,1 1 0,-1-1 0,0 0 0,0 1 0,0-1 0,1 0 0,-1 1 0,0-1 0,0 0 0,0 1 0,0-1 0,0 1 0,0-1 0,0 0 0,0 1 0,0-1 0,0 0 0,0 1 0,0-1 0,0 0 0,0 1 0,0-1 0,0 1 0,-1-1 0,1 0 0,0 1 0,0-1 0,-24 7 0,-32-5 0,-329-21 0,290 8 0,0-5 0,-92-28 0,53 11 0,67 18 0,-94-34 0,135 33 0,26 16 0,0-1 0,0 1 0,0 0 0,0-1 0,0 1 0,0 0 0,0-1 0,0 1 0,0 0 0,0-1 0,0 1 0,0 0 0,0-1 0,0 1 0,0 0 0,0-1 0,0 1 0,0 0 0,1-1 0,-1 1 0,0 0 0,0-1 0,0 1 0,1 0 0,-1 0 0,0-1 0,0 1 0,0 0 0,1 0 0,-1 0 0,0-1 0,1 1 0,-1 0 0,0 0 0,0 0 0,1 0 0,-1-1 0,0 1 0,1 0 0,6-2 0,0 0 0,1 0 0,-1 1 0,0 0 0,10-1 0,380 3 0,-361 2 0,0 1 0,0 2 0,0 2 0,-1 1 0,65 26 0,-88-29-341,0 0 0,0 1-1,13 10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3:40.5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215 450 24575,'1'-2'0,"0"0"0,0 0 0,0 0 0,0 0 0,0 0 0,1 1 0,-1-1 0,1 0 0,-1 1 0,1-1 0,-1 1 0,1-1 0,0 1 0,0 0 0,-1 0 0,1 0 0,4-2 0,36-16 0,-11 12 0,0 2 0,0 1 0,0 1 0,1 1 0,0 2 0,33 5 0,19-2 0,-34-5 0,-34 1 0,0 0 0,0 1 0,0 0 0,0 2 0,0 0 0,21 5 0,-35-7 0,-1 0 0,1 0 0,-1 1 0,1-1 0,-1 1 0,1-1 0,-1 1 0,0 0 0,1-1 0,-1 1 0,0 0 0,1 0 0,-1 0 0,0 0 0,0 0 0,0 0 0,0 0 0,0 0 0,0 0 0,0 1 0,0-1 0,-1 0 0,1 1 0,0-1 0,-1 0 0,1 1 0,-1-1 0,0 1 0,1-1 0,-1 1 0,0-1 0,0 1 0,0-1 0,0 1 0,0-1 0,0 1 0,0-1 0,0 1 0,-1-1 0,0 3 0,0-1 0,-1-1 0,0 1 0,0-1 0,0 1 0,0-1 0,-1 1 0,1-1 0,0 0 0,-1 0 0,0 0 0,1-1 0,-1 1 0,0-1 0,0 1 0,0-1 0,0 0 0,0 0 0,-4 1 0,-6 0 0,0 0 0,-1 0 0,1-1 0,0-1 0,-1 0 0,1-1 0,0-1 0,-15-3 0,23 4 0,1 0 0,-1 0 0,0-1 0,1 1 0,-1-1 0,1-1 0,-1 1 0,1-1 0,0 1 0,0-1 0,0 0 0,1 0 0,-1-1 0,1 1 0,-1-1 0,1 0 0,0 0 0,1 0 0,-1 0 0,1 0 0,0-1 0,0 1 0,0-1 0,-2-8 0,3 10 0,1 1 0,-1-1 0,1 1 0,0-1 0,0 1 0,0-1 0,0 1 0,1-1 0,-1 0 0,1 1 0,-1 0 0,1-1 0,0 1 0,0-1 0,0 1 0,0 0 0,0-1 0,1 1 0,-1 0 0,3-2 0,-1 0 0,1 0 0,0 1 0,0 0 0,1 0 0,-1 0 0,1 1 0,-1-1 0,1 1 0,7-2 0,6-1 0,0 0 0,0 2 0,0 0 0,30 0 0,427 7 0,-468-4 0,0 0 0,0 0 0,0 1 0,0 1 0,0-1 0,-1 1 0,1 0 0,0 0 0,-1 1 0,1 0 0,-1 0 0,7 5 0,-11-6 0,0-1 0,0 1 0,0 0 0,0 0 0,-1 0 0,1 0 0,-1 0 0,1 1 0,-1-1 0,0 0 0,0 1 0,0-1 0,0 0 0,0 1 0,0-1 0,-1 1 0,1 0 0,-1-1 0,0 1 0,0-1 0,0 1 0,0 0 0,0-1 0,0 1 0,-1 0 0,1-1 0,-1 1 0,0-1 0,0 1 0,0-1 0,0 0 0,0 1 0,-1-1 0,1 0 0,-3 3 0,1-1 0,0 0 0,0 0 0,-1-1 0,1 0 0,-1 1 0,0-1 0,0 0 0,0-1 0,0 1 0,0-1 0,-1 0 0,1 0 0,-1 0 0,0-1 0,1 0 0,-1 1 0,0-2 0,-7 2 0,-13 0 0,-1-1 0,-35-3 0,28 0 0,-338-2 0,404 1 0,-1-2 0,0-1 0,50-16 0,-22 6 0,82-26 0,-97 26 0,2 3 0,-1 1 0,2 2 0,77-5 0,-121 15 0,0-1 0,-1 1 0,0-1 0,1 1 0,-1 0 0,1 1 0,-1-1 0,1 0 0,-1 1 0,0 0 0,1 0 0,-1 0 0,0 0 0,0 1 0,1-1 0,-1 1 0,4 3 0,-6-4 0,-1-1 0,0 1 0,0 0 0,0-1 0,0 1 0,-1 0 0,1 0 0,0-1 0,0 1 0,0 0 0,0-1 0,-1 1 0,1 0 0,0-1 0,-1 1 0,1-1 0,-1 1 0,1 0 0,0-1 0,-1 1 0,1-1 0,-1 1 0,1-1 0,-1 1 0,0-1 0,1 0 0,-1 1 0,1-1 0,-1 0 0,0 1 0,1-1 0,-2 0 0,-22 12 0,7-6 0,-1 0 0,-1-1 0,1-1 0,-1-1 0,-31 1 0,-102-6 0,61-2 0,69 2 0,0-1 0,0-1 0,1 0 0,0-2 0,0-1 0,0-1 0,-22-11 0,-47-16 0,16 13 0,41 13 0,1 0 0,0-3 0,-37-18 0,66 28 0,-1-1 0,1 0 0,-1 0 0,1 0 0,0 0 0,0 0 0,0-1 0,1 0 0,-1 1 0,1-1 0,0 0 0,0 0 0,0 0 0,0 0 0,1-1 0,0 1 0,-1 0 0,2-1 0,-1 1 0,0-9 0,1 9 0,0 1 0,0-1 0,0 1 0,0 0 0,0-1 0,1 1 0,0 0 0,0-1 0,0 1 0,0 0 0,0 0 0,0 0 0,1 0 0,0 0 0,-1 0 0,1 0 0,0 1 0,0-1 0,1 0 0,-1 1 0,1 0 0,-1 0 0,1-1 0,0 2 0,-1-1 0,1 0 0,6-2 0,17-2 0,1 1 0,0 1 0,0 2 0,0 1 0,0 1 0,46 5 0,9 0 0,-47-5 0,-5 1 0,-64-1 0,-851-1 0,990 5 16,0 4 1,123 25-1,203 65-585,18 3 295,-135-41 274,199 34 0,-423-86-8,-59-6 78,45 8 1,-76-10-59,1 0 0,-1 0 1,1 0-1,-1-1 1,0 1-1,1 0 1,-1 0-1,1 0 1,-1 0-1,1 1 0,-1-1 1,1 0-1,-1 0 1,0 0-1,1 0 1,-1 0-1,1 1 1,-1-1-1,0 0 1,1 0-1,-1 0 0,0 1 1,1-1-1,-1 0 1,0 1-1,1-1 1,-1 0-1,0 1 1,1-1-1,-1 0 0,0 1 1,0-1-1,0 1 1,1-1-1,-1 0 1,0 1-1,0-1 1,0 1-1,0-1 0,0 1 1,0-1-1,0 1 1,0-1-1,0 0 1,0 1-1,0-1 1,0 1-1,0-1 0,0 1 1,-25 17 84,-41 10-155,39-20 58,-1-2 0,1 0 0,-2-2 0,-34 1 0,-119-6 0,84-2 0,-104 5 0,-149-5 0,348 3 0,-49-6 0,49 6 0,1-1 0,0 1 0,0-1 0,0 1 0,-1-1 0,1 0 0,0 0 0,0 0 0,0 0 0,0 0 0,0 0 0,1-1 0,-1 1 0,0-1 0,1 1 0,-1-1 0,1 0 0,-1 1 0,-1-3 0,3 2 0,0 1 0,0 0 0,1 0 0,-1 0 0,0 0 0,0 0 0,0 0 0,1 0 0,-1 0 0,0 0 0,1 0 0,-1 0 0,1 0 0,0 0 0,-1 0 0,1 1 0,-1-1 0,1 0 0,0 0 0,0 1 0,0-1 0,-1 0 0,1 1 0,0-1 0,0 0 0,0 1 0,0 0 0,0-1 0,0 1 0,0-1 0,2 1 0,35-14 0,-36 14 0,351-75 0,-254 62 0,-1010 15 0,2959-2 0,-2848 0 0,866-18 0,41 8 0,182 6 0,-160 6 0,-94 1 0,1 1 0,-1 2 0,-1 2 0,1 1 0,-1 1 0,47 23 0,42 11 0,62 7 0,60 19 0,-242-69 0,0 0 0,0 0 0,-1 0 0,1 0 0,0 1 0,-1-1 0,1 1 0,-1-1 0,1 1 0,-1 0 0,0 0 0,1 0 0,-1 0 0,0 1 0,-1-1 0,1 0 0,0 1 0,-1 0 0,1-1 0,-1 1 0,0 0 0,1 3 0,-2-4 0,0 1 0,0-1 0,0 0 0,-1 0 0,1 0 0,-1 0 0,1 0 0,-1 0 0,0 0 0,0 0 0,0 0 0,0 0 0,0 0 0,-1-1 0,1 1 0,0 0 0,-1-1 0,1 1 0,-1-1 0,0 1 0,1-1 0,-1 0 0,0 0 0,0 0 0,0 0 0,0 0 0,0 0 0,0 0 0,0-1 0,0 1 0,-3 0 0,-49 10 0,51-11 0,1 1 0,-1-1 0,0 0 0,0 0 0,1 0 0,-1 0 0,0-1 0,1 1 0,-1-1 0,0 1 0,1-1 0,-1 0 0,1 0 0,-1 0 0,1-1 0,0 1 0,-4-3 0,5 3 0,1 0 0,0 0 0,-1 0 0,1 0 0,0 0 0,0 0 0,0 0 0,0 0 0,0 0 0,0 0 0,0 0 0,0 0 0,0 0 0,0 0 0,1 0 0,-1 0 0,0 0 0,1 0 0,-1 0 0,1 0 0,-1 0 0,1 0 0,-1 0 0,1 1 0,-1-1 0,1 0 0,0 0 0,0 1 0,-1-1 0,1 0 0,0 1 0,0-1 0,0 1 0,0-1 0,0 1 0,0-1 0,1 1 0,39-25 0,-37 24 0,117-73 0,-49 29 0,-70 44 0,-1 0 0,1 1 0,-1-1 0,1 0 0,-1 0 0,1 0 0,-1 0 0,1-1 0,-1 1 0,0 0 0,0 0 0,0-1 0,0 1 0,0-1 0,0 1 0,2-4 0,-4 5 0,1-1 0,0 0 0,0 1 0,-1-1 0,1 1 0,0-1 0,-1 0 0,1 1 0,-1-1 0,1 1 0,-1-1 0,1 1 0,-1 0 0,1-1 0,-1 1 0,1-1 0,-1 1 0,1 0 0,-1-1 0,0 1 0,1 0 0,-1 0 0,0 0 0,1-1 0,-1 1 0,0 0 0,1 0 0,-2 0 0,-69-3 0,62 3 0,-391 3-1365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42.5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2632 2243 24575,'-5'0'0,"-1"1"0,0 0 0,1 1 0,-1-1 0,1 1 0,0 0 0,0 1 0,-1-1 0,1 1 0,-6 4 0,-34 16 0,21-18 0,1-1 0,-1 0 0,0-2 0,0-1 0,0-1 0,0-1 0,-43-7 0,-166-49 0,191 45 0,-62-19 0,-115-29 0,178 52 0,-1 1 0,1 2 0,-63 1 0,-583 8 0,473-4 0,199 1 0,1 1 0,-1 1 0,0 0 0,1 1 0,-1 1 0,1 0 0,-24 13 0,17-8 0,-1-1 0,-26 7 0,-14-6 0,45-7 0,0 0 0,-1 0 0,-17 8 0,29-9 0,1 0 0,-1 1 0,1 0 0,0 0 0,0 0 0,0 1 0,0-1 0,1 1 0,-1 1 0,1-1 0,0 1 0,0-1 0,-3 6 0,-13 20 0,-47 53 0,67-83 0,-1 1 0,1 0 0,0-1 0,-1 1 0,1-1 0,-1 1 0,1 0 0,-1-1 0,1 0 0,-1 1 0,1-1 0,-1 1 0,1-1 0,-1 1 0,0-1 0,1 0 0,-1 0 0,1 1 0,-1-1 0,0 0 0,1 0 0,-1 0 0,0 1 0,1-1 0,-1 0 0,0 0 0,0 0 0,1 0 0,-1 0 0,0-1 0,0 1 0,-4-21 0,13-33 0,1 21 0,55-179 0,-52 179 0,3 0 0,0 1 0,2 0 0,26-36 0,142-197 0,-12 23 0,61-95 0,-224 319 0,0 0 0,9-26 0,-12 28 0,0 0 0,0 1 0,1 0 0,15-21 0,0 4 0,-1-1 0,16-36 0,-17 31 0,35-51 0,134-189 0,-154 226 0,54-61 0,-14 20 0,-64 78-320,1 1 0,20-17 1,-30 28-87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42.5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46.5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250 1 24575,'2179'0'0,"-2152"-1"0,0 2 0,0 0 0,0 2 0,-1 1 0,1 1 0,33 12 0,-59-17 0,0 0 0,0 0 0,0 1 0,0-1 0,-1 0 0,1 1 0,0-1 0,0 1 0,-1-1 0,1 1 0,0-1 0,0 1 0,-1 0 0,1-1 0,-1 1 0,1 0 0,-1-1 0,1 1 0,-1 0 0,1 1 0,-10 7 0,-31 1 0,-333-5 0,211-8 0,-204 3 0,2068 0-554,-1688 0 554,-1-1 0,1 1 0,-1 1 0,23 4 0,-35-5 2,-1 0 1,1 0-1,-1 0 1,0 0-1,1 0 1,-1 0-1,1 0 1,-1 0-1,1 0 0,-1 0 1,0 0-1,1 1 1,-1-1-1,1 0 1,-1 0-1,0 0 1,1 1-1,-1-1 1,0 0-1,1 0 1,-1 1-1,0-1 1,1 0-1,-1 1 1,0-1-1,0 0 1,1 1-1,-1-1 1,0 0-1,0 1 0,0-1 1,1 1-1,-1-1 1,0 1-1,-14 6 189,-24 0 86,6-4-277,-15 1 0,0 3 0,-71 17 0,80-15 0,-67 7 0,69-11 0,29-4 0,1 1 0,-1 0 0,1 0 0,-1 1 0,1 0 0,0 0 0,0 0 0,0 1 0,1 0 0,-1 0 0,1 1 0,0-1 0,0 1 0,1 0 0,-1 0 0,1 1 0,-4 6 0,-9 16 0,1-1 0,-17 45 0,12-26 0,-1-1 0,-2-1 0,-2-1 0,-35 44 0,50-71 0,0 0 0,2 0 0,-1 1 0,2 0 0,0 1 0,1 0 0,1 0 0,1 0 0,1 1 0,-5 34 0,5 13 0,5 120 0,3-69 0,-3 0 0,17 125 0,-9-171 0,20 110 0,-25-163 0,2 1 0,0-1 0,1 0 0,1 0 0,1-1 0,0 0 0,16 21 0,-19-32 0,0 0 0,1-1 0,0 1 0,0-1 0,0-1 0,1 1 0,0-2 0,0 1 0,0-1 0,0 0 0,0 0 0,14 2 0,9 4 0,325 87 0,-207-60 0,-100-24 0,1-2 0,0-3 0,0-1 0,96-3 0,-364 6 0,-739 12-497,753-22 453,195 1 41,-44 1-16,51-1 25,-1 1 0,1-1 1,0 0-1,-1 0 0,1 1 0,0 0 0,0-1 1,-1 1-1,1 0 0,0 0 0,0 0 1,0 0-1,0 1 0,0-1 0,1 0 0,-1 1 1,-2 1-1,4-2 9,1-1 1,-1 1-1,0-1 1,1 1 0,-1-1-1,0 1 1,1-1-1,-1 1 1,1-1-1,-1 1 1,0-1-1,1 0 1,-1 1-1,1-1 1,-1 0-1,1 1 1,0-1-1,-1 0 1,1 0-1,-1 1 1,1-1-1,-1 0 1,1 0-1,0 0 1,-1 0 0,1 0-1,-1 0 1,1 0-1,0 0 1,0 0-1,23 3-45,80 0 30,-64-3 0,-1 1 0,0 2 0,40 9 0,233 86 0,-95-25 0,598 144 0,-788-211 0,-13-4 0,-1 0 0,1 2 0,0 0 0,-1 0 0,0 1 0,0 1 0,24 14 0,-37-20 0,0 0 0,1 0 0,-1 0 0,0 1 0,0-1 0,0 0 0,0 0 0,0 0 0,0 0 0,0 0 0,0 0 0,0 1 0,0-1 0,1 0 0,-1 0 0,0 0 0,0 0 0,0 0 0,0 1 0,0-1 0,0 0 0,0 0 0,0 0 0,0 0 0,0 0 0,0 1 0,0-1 0,0 0 0,0 0 0,-1 0 0,1 0 0,0 0 0,0 0 0,0 1 0,0-1 0,0 0 0,0 0 0,0 0 0,0 0 0,0 0 0,0 0 0,-1 0 0,1 1 0,0-1 0,0 0 0,0 0 0,0 0 0,0 0 0,0 0 0,-1 0 0,1 0 0,0 0 0,0 0 0,0 0 0,0 0 0,-1 0 0,-14 4 0,-19-1 0,-376 27 0,-41 1 0,-293-36 0,674 1 0,-91-18 0,139 18 0,0-1 0,0-1 0,1-1 0,0-1 0,1-1 0,0 0 0,0-2 0,-24-17 0,38 24 0,1-1 0,0-1 0,-1 1 0,2-1 0,-1 1 0,1-1 0,0-1 0,0 1 0,0 0 0,1-1 0,0 0 0,0 0 0,1 0 0,0 0 0,0 0 0,1-1 0,0 1 0,0 0 0,1-1 0,0 1 0,0-1 0,0 1 0,1 0 0,0-1 0,1 1 0,3-12 0,-2 10 0,1-1 0,0 1 0,0 0 0,1 0 0,0 0 0,0 0 0,1 1 0,0 0 0,0 0 0,1 1 0,0 0 0,1 0 0,-1 1 0,1-1 0,1 2 0,-1-1 0,1 1 0,0 0 0,12-4 0,152-35 0,-44 13 0,-71 14 0,1 3 0,0 2 0,1 3 0,111-3 0,-216 18 0,-51 12 0,22-4 0,27-5 0,-222 33 0,209-36 0,1-3 0,-96-7 0,70-6 0,0-4 0,-87-27 0,-161-64 0,216 66 0,114 38 0,0 0 0,-1 0 0,1 0 0,0-1 0,0 1 0,0-1 0,0 0 0,0 0 0,0 0 0,0 0 0,0-1 0,1 1 0,0-1 0,-1 1 0,1-1 0,0 0 0,0 0 0,0 0 0,1 0 0,-1 0 0,1 0 0,0-1 0,-2-4 0,3 4 0,0 1 0,0-1 0,0 0 0,0 1 0,1-1 0,-1 1 0,1-1 0,0 1 0,0-1 0,1 1 0,-1-1 0,1 1 0,0 0 0,-1 0 0,1 0 0,1 0 0,-1 0 0,0 0 0,1 1 0,-1-1 0,1 1 0,4-4 0,4-1 0,0-1 0,0 2 0,1-1 0,0 2 0,0-1 0,0 2 0,1 0 0,0 0 0,-1 1 0,26-3 0,9 3 0,82 4 0,-60 1 0,76-2 0,211 9 0,-293-3 0,-1 2 0,1 3 0,97 30 0,-108-18 0,-51-23 0,1 1 0,-1 0 0,0 0 0,0 0 0,0 0 0,0 0 0,1 0 0,-1 0 0,0 0 0,-1 0 0,1 0 0,0 1 0,0-1 0,0 2 0,-1-2 0,0 0 0,0 0 0,0 0 0,0-1 0,0 1 0,0 0 0,0 0 0,-1 0 0,1-1 0,0 1 0,0 0 0,-1 0 0,1-1 0,-1 1 0,1 0 0,-1-1 0,1 1 0,-1 0 0,1-1 0,-1 1 0,0-1 0,1 1 0,-1-1 0,0 1 0,1-1 0,-1 1 0,0-1 0,-1 1 0,-12 4 0,-1 0 0,1 0 0,-1-1 0,0-1 0,0-1 0,0 0 0,-24 0 0,-14 2 0,-183 34 0,-91 10 0,-700-17 0,962-37 0,0-3 0,0-3 0,2-3 0,-1-3 0,2-2 0,-89-43 0,148 62 0,0 0 0,-1-1 0,1 0 0,0 1 0,0-1 0,0 0 0,0 0 0,0-1 0,1 1 0,-1-1 0,1 1 0,-1-1 0,1 0 0,0 0 0,0 0 0,0 0 0,0 0 0,1 0 0,-2-5 0,2 5 0,1 0 0,0-1 0,0 1 0,1 0 0,-1 0 0,1 0 0,-1 0 0,1 0 0,0 0 0,0 0 0,0 0 0,1 0 0,-1 1 0,1-1 0,-1 0 0,1 1 0,0-1 0,0 1 0,0 0 0,0 0 0,1-1 0,2-1 0,6-4 0,-1 0 0,1 1 0,0 0 0,1 1 0,-1 0 0,1 1 0,14-4 0,92-23 0,-98 27 0,8-2 0,-1 1 0,1 2 0,0 1 0,0 1 0,0 1 0,46 5 0,-67-3 0,0 0 0,0 0 0,0 0 0,-1 1 0,1 0 0,0 1 0,-1 0 0,1 0 0,-1 0 0,0 0 0,0 1 0,-1 0 0,1 0 0,-1 1 0,0 0 0,0 0 0,0 0 0,0 0 0,-1 1 0,0 0 0,0 0 0,-1 0 0,0 0 0,0 0 0,0 1 0,-1-1 0,0 1 0,0 0 0,0 0 0,-1 0 0,0 11 0,1-4 0,0-1 0,-2 1 0,0 0 0,0-1 0,-1 1 0,-1-1 0,0 1 0,-1-1 0,-1 0 0,0 0 0,0 0 0,-1 0 0,-1-1 0,0 1 0,-11 14 0,16-27 0,1 1 0,0-1 0,-1 1 0,1-1 0,0 0 0,-1 1 0,1-1 0,0 1 0,0-1 0,-1 1 0,1-1 0,0 1 0,0-1 0,0 1 0,0-1 0,-1 1 0,1-1 0,0 1 0,0-1 0,0 1 0,0-1 0,0 1 0,0-1 0,0 1 0,1-1 0,-1 1 0,0-1 0,0 1 0,0-1 0,0 1 0,1-1 0,-1 1 0,0-1 0,1 1 0,-1-1 0,0 1 0,1-1 0,-1 0 0,0 1 0,1-1 0,-1 0 0,1 1 0,-1-1 0,1 0 0,-1 0 0,0 1 0,1-1 0,-1 0 0,1 0 0,0 1 0,32 3 0,-29-3 0,453 0 6,-226-5-127,260 14-504,-389-2 642,0 5-1,179 45 0,-270-55-18,0 1-1,0 0 1,20 11-1,-30-15 4,0 1 0,0 0 0,0-1 0,0 1 0,0 0 0,0 0 0,0-1-1,0 1 1,-1 0 0,1 0 0,0 0 0,0 0 0,-1 1 0,1-1 0,0 0 0,-1 0-1,1 0 1,0 3 0,-2-3 4,1 0-1,0 0 1,-1 1-1,1-1 1,-1 0-1,1 0 1,-1 0-1,0 0 1,0 0-1,1 0 1,-1 0-1,0 0 1,0 0-1,0 0 1,0 0-1,0 0 1,0-1-1,0 1 1,0 0 0,0-1-1,0 1 1,0-1-1,-3 1 1,-49 22 138,-1-3 1,-1-2 0,-90 17 0,62-21-144,-1-2 0,-104-1 0,-172-20 0,308 5 0,1-3 0,0-2 0,-74-24 0,-145-64 0,-46-13 0,124 63 0,-149-45 0,334 90 0,0 0 0,0 0 0,0-1 0,1 0 0,-1-1 0,1 0 0,0 0 0,0 0 0,-11-10 0,17 14 0,0-1 0,-1 1 0,1 0 0,0-1 0,-1 1 0,1-1 0,0 1 0,0-1 0,-1 1 0,1-1 0,0 1 0,0-1 0,0 1 0,0-1 0,-1 1 0,1-1 0,0 1 0,0-1 0,0 1 0,0-1 0,0 1 0,0-1 0,1 1 0,-1-1 0,0 1 0,0-1 0,0 1 0,0-1 0,1 1 0,-1-1 0,0 1 0,0-1 0,1 1 0,0-1 0,19-9 0,29 4 0,-48 6 0,47-2 0,-1 2 0,1 2 0,0 2 0,-1 3 0,0 1 0,91 29 0,383 165 0,-80-28 0,-377-151 0,-12-5 0,0 2 0,70 38 0,-121-58 0,-1 0 0,0 0 0,1 0 0,-1 0 0,1 0 0,-1 0 0,0 0 0,1 0 0,-1 1 0,0-1 0,1 0 0,-1 0 0,0 0 0,1 1 0,-1-1 0,0 0 0,0 0 0,1 1 0,-1-1 0,0 0 0,0 0 0,1 1 0,-1-1 0,0 0 0,0 1 0,0-1 0,1 0 0,-1 1 0,0-1 0,0 0 0,0 1 0,0-1 0,0 1 0,0-1 0,0 0 0,0 1 0,0-1 0,0 0 0,0 1 0,0-1 0,0 0 0,0 1 0,0-1 0,0 1 0,-1-1 0,1 0 0,0 1 0,0-1 0,-24 7 0,-32-5 0,-329-21 0,290 8 0,0-5 0,-92-28 0,53 11 0,67 18 0,-94-34 0,135 33 0,26 16 0,0-1 0,0 1 0,0 0 0,0-1 0,0 1 0,0 0 0,0-1 0,0 1 0,0 0 0,0-1 0,0 1 0,0 0 0,0-1 0,0 1 0,0 0 0,0-1 0,0 1 0,0 0 0,1-1 0,-1 1 0,0 0 0,0-1 0,0 1 0,1 0 0,-1 0 0,0-1 0,0 1 0,0 0 0,1 0 0,-1 0 0,0-1 0,1 1 0,-1 0 0,0 0 0,0 0 0,1 0 0,-1-1 0,0 1 0,1 0 0,6-2 0,0 0 0,1 0 0,-1 1 0,0 0 0,10-1 0,380 3 0,-361 2 0,0 1 0,0 2 0,0 2 0,-1 1 0,65 26 0,-88-29-341,0 0 0,0 1-1,13 10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50.3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3246 380 24575,'0'-3'0,"-1"1"0,1-1 0,-1 0 0,1 1 0,-1-1 0,0 1 0,0-1 0,0 1 0,0-1 0,0 1 0,-1-1 0,1 1 0,-1 0 0,0 0 0,0 0 0,1 0 0,-1 0 0,0 0 0,0 1 0,-1-1 0,1 0 0,0 1 0,-1 0 0,1-1 0,-1 1 0,1 0 0,-1 1 0,1-1 0,-1 0 0,0 1 0,-3-1 0,-12-2 0,-1 1 0,0 0 0,-29 2 0,26 1 0,-1031 1 0,1027-4 0,36-4 0,48-6 0,584-65 0,-112-8 0,-292 45 0,-506 44 0,143-5 0,-1448-36-2564,1048 8 2260,492 23 757,22 0-97,19 0 461,21 1-573,0 1 0,0 1 1,0 2-1,33 2 0,-6-1-223,1197 1-21,-1797 19 0,-169-6 0,605-15 0,70 1 0,38 1 0,0-1 0,0 0 0,0 0 0,0 0 0,0 0 0,0 0 0,0 0 0,0 0 0,0 0 0,0 0 0,0 0 0,0 1 0,0-1 0,1 0 0,-1 0 0,0 0 0,0 0 0,0 0 0,0 0 0,0 0 0,0 0 0,0 0 0,0 1 0,-1-1 0,1 0 0,0 0 0,0 0 0,0 0 0,0 0 0,0 0 0,0 0 0,0 0 0,0 0 0,0 1 0,0-1 0,0 0 0,0 0 0,0 0 0,0 0 0,0 0 0,0 0 0,-1 0 0,1 0 0,0 0 0,0 0 0,0 0 0,0 0 0,0 0 0,0 0 0,0 0 0,0 0 0,0 0 0,-1 0 0,18 7 0,25 6 0,378 93 0,-51-11 0,-353-92 0,66 16 0,109 39 0,-185-56 0,0 0 0,0 1 0,0 0 0,0 1 0,-1-1 0,1 1 0,-1 0 0,9 9 0,-13-12 0,0 0 0,0 1 0,-1-1 0,1 1 0,0-1 0,0 1 0,-1-1 0,1 1 0,-1-1 0,1 1 0,-1 0 0,0-1 0,1 1 0,-1 0 0,0-1 0,0 1 0,0 0 0,0-1 0,-1 1 0,1 0 0,0-1 0,-1 1 0,1 0 0,-1-1 0,0 1 0,1-1 0,-1 1 0,0-1 0,0 1 0,0-1 0,0 0 0,0 1 0,0-1 0,-1 0 0,1 0 0,0 0 0,0 0 0,-3 1 0,-10 10 0,0-2 0,-1 0 0,-1-1 0,0-1 0,0 0 0,-28 9 0,-108 26 0,142-40 0,-205 43 0,-2-9 0,-1-9 0,-229-1 0,434-27 0,6 0 0,1 1 0,-1-1 0,0-1 0,1 1 0,-1-1 0,1 0 0,-8-3 0,13 4 0,1 0 0,0 0 0,0 0 0,0 0 0,0 0 0,0 0 0,0 0 0,-1 0 0,1 0 0,0 0 0,0 0 0,0 0 0,0 0 0,0 0 0,0 0 0,0 0 0,0 0 0,-1-1 0,1 1 0,0 0 0,0 0 0,0 0 0,0 0 0,0 0 0,0 0 0,0 0 0,0-1 0,0 1 0,0 0 0,0 0 0,0 0 0,0 0 0,0 0 0,0 0 0,0-1 0,0 1 0,0 0 0,0 0 0,0 0 0,0 0 0,0 0 0,0 0 0,0-1 0,0 1 0,0 0 0,0 0 0,0 0 0,0 0 0,0 0 0,0 0 0,0 0 0,1-1 0,-1 1 0,0 0 0,0 0 0,0 0 0,0 0 0,0 0 0,0 0 0,0 0 0,13-6 0,16-2 0,67-1 0,177 7 0,-137 5 0,475-3 0,-814 2 0,-232-5 0,383-1 0,0-2 0,0-3 0,0-2 0,1-2 0,1-3 0,0-1 0,1-3 0,2-2 0,-73-44 0,107 58 0,1-1 0,0 1 0,1-2 0,-20-20 0,29 28 0,1 1 0,0 0 0,-1-1 0,1 0 0,0 1 0,0-1 0,0 0 0,0 1 0,0-1 0,0 0 0,1 0 0,-1 0 0,0 0 0,1 0 0,0 0 0,-1 0 0,1 0 0,0 0 0,0 0 0,0 0 0,0 0 0,1 0 0,-1 0 0,0 0 0,1 0 0,-1 0 0,1 0 0,0 1 0,0-1 0,0 0 0,0 0 0,0 1 0,0-1 0,0 0 0,0 1 0,1-1 0,-1 1 0,1-1 0,-1 1 0,1 0 0,-1 0 0,1 0 0,0 0 0,0 0 0,-1 0 0,5-1 0,28-13 0,1 2 0,1 2 0,0 1 0,0 2 0,51-5 0,-28 3 0,295-50 0,-541 64 0,96 9 0,0 4 0,-123 41 0,21-5 0,112-29 0,70-15 0,21-3 0,25-2 0,-35-4 0,398-1 0,18 2 0,-409-1 0,-1 0 0,0 1 0,1 0 0,-1 0 0,0 0 0,0 1 0,10 3 0,-16-5 0,0 0 0,0 0 0,0 0 0,0 0 0,0 0 0,1 0 0,-1 1 0,0-1 0,0 0 0,0 0 0,0 0 0,0 0 0,1 0 0,-1 0 0,0 0 0,0 0 0,0 0 0,0 1 0,0-1 0,0 0 0,0 0 0,0 0 0,0 0 0,0 0 0,1 0 0,-1 1 0,0-1 0,0 0 0,0 0 0,0 0 0,0 0 0,0 0 0,0 1 0,0-1 0,0 0 0,0 0 0,0 0 0,0 0 0,0 0 0,0 1 0,0-1 0,0 0 0,-1 0 0,1 0 0,0 0 0,0 0 0,0 1 0,0-1 0,0 0 0,0 0 0,0 0 0,0 0 0,-1 0 0,-10 5 0,-15 0 0,-65 4 0,-259 19 0,268-26 0,-1-3 0,-100-14 0,153 10 0,-58-16 0,81 19 0,0 0 0,0-1 0,0 0 0,0 0 0,1 0 0,-1-1 0,1 0 0,0 0 0,0-1 0,1 1 0,-1-1 0,1-1 0,0 1 0,-5-7 0,9 9 0,0 1 0,0 0 0,-1-1 0,1 1 0,1 0 0,-1-1 0,0 0 0,1 1 0,-1-1 0,1 1 0,0-1 0,0 0 0,0 1 0,0-1 0,0 1 0,0-1 0,1 0 0,0 1 0,-1-1 0,1 1 0,0-1 0,0 1 0,0 0 0,0-1 0,1 1 0,-1 0 0,1 0 0,-1 0 0,1 0 0,0 0 0,0 0 0,4-3 0,-1 1 0,1-1 0,1 2 0,-1-1 0,0 1 0,1 0 0,0 0 0,-1 0 0,1 1 0,0 0 0,11-1 0,110-16 0,176-50 0,-304 69 0,0 0 0,0 0 0,0 0 0,0 0 0,0 0 0,0 0 0,0-1 0,0 1 0,0 0 0,0 0 0,0 0 0,0 0 0,0 0 0,0 0 0,0-1 0,0 1 0,0 0 0,0 0 0,0 0 0,0 0 0,0 0 0,0 0 0,0-1 0,0 1 0,0 0 0,0 0 0,0 0 0,0 0 0,0 0 0,0 0 0,0 0 0,0 0 0,1 0 0,-1-1 0,0 1 0,0 0 0,0 0 0,0 0 0,0 0 0,0 0 0,0 0 0,1 0 0,-1 0 0,0 0 0,0 0 0,0 0 0,0 0 0,0 0 0,0 0 0,1 0 0,-1 0 0,0 0 0,0 0 0,-19-3 0,-29 1 0,-168 6 0,-242-6 0,453 2 0,1 0 0,-1 0 0,1 0 0,-1-1 0,0 0 0,1 0 0,0 0 0,-1-1 0,1 1 0,0-1 0,-1 0 0,1 0 0,0-1 0,0 1 0,1-1 0,-7-5 0,9 12 0,-1 0 0,1-1 0,-1 1 0,1 0 0,0 0 0,0 0 0,1 0 0,-1 0 0,1 5 0,-1 1 0,-1-2 0,1 0 0,0-1 0,0 1 0,1 0 0,0 0 0,0 0 0,3 13 0,-2-17 0,1 1 0,-1-1 0,1 0 0,0 0 0,0 0 0,1-1 0,-1 1 0,1 0 0,0-1 0,0 0 0,0 0 0,0 0 0,1 0 0,-1 0 0,6 3 0,84 47 0,-68-41 0,0 2 0,0 1 0,33 27 0,-40-25 0,0 0 0,-1 1 0,-1 0 0,-1 2 0,-1 0 0,22 42 0,-28-46 0,0 1 0,-2-1 0,0 2 0,-1-1 0,-1 1 0,0-1 0,-1 1 0,-1 0 0,-1 0 0,-1 19 0,0-36 0,0 1 0,0 0 0,0-1 0,0 1 0,0 0 0,0-1 0,-1 1 0,1-1 0,-1 1 0,1 0 0,-1-1 0,1 1 0,-1-1 0,0 1 0,0-1 0,0 0 0,0 1 0,0-1 0,0 0 0,0 0 0,0 1 0,0-1 0,-3 2 0,2-3 0,0 0 0,0 1 0,0-1 0,0 0 0,0 0 0,0 0 0,0-1 0,1 1 0,-1 0 0,0-1 0,0 1 0,0-1 0,0 1 0,1-1 0,-1 0 0,0 0 0,-2-1 0,-11-8 0,1-1 0,0 0 0,-20-21 0,24 23 0,-18-20-136,-28-37-1,37 43-955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54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3542 630 24575,'7'-6'0,"0"2"0,0-1 0,0 1 0,1 0 0,0 0 0,-1 1 0,13-4 0,24-11 0,-41 16 0,26-13 0,-2-2 0,0-1 0,25-21 0,-39 29 0,1 0 0,0 0 0,1 1 0,0 1 0,0 1 0,1 0 0,27-8 0,122-21 0,-63 17 0,-75 12 0,59-12 0,96-36 0,-165 51 0,-26 13 0,-26 13 0,-15-5 0,-1-2 0,-97 15 0,-30 8 0,-713 211 0,813-225 0,68-19 0,10-2 0,41-6 0,231-44 0,-140 22 0,236-13 0,136 37 0,-460 3 0,63 11 0,-94-11 0,0 1 0,-1 0 0,1 1 0,-1 0 0,0 1 0,0 0 0,-1 1 0,1 1 0,15 11 0,-26-17 0,0-1 0,1 1 0,-1 0 0,0 0 0,0 0 0,0 0 0,0 0 0,0 0 0,0 1 0,0-1 0,0 0 0,-1 0 0,1 1 0,0-1 0,-1 0 0,1 1 0,-1-1 0,1 1 0,-1-1 0,0 1 0,0-1 0,1 1 0,-1-1 0,0 1 0,0-1 0,-1 1 0,1-1 0,0 0 0,0 1 0,-1-1 0,1 1 0,-1-1 0,1 1 0,-1-1 0,0 0 0,1 1 0,-1-1 0,0 0 0,0 0 0,0 0 0,0 0 0,0 0 0,0 0 0,0 0 0,0 0 0,-1 0 0,1 0 0,-2 0 0,-8 7 0,0-2 0,0 0 0,-1 0 0,-17 5 0,19-8 0,-82 35 0,35-13 0,-79 21 0,8-15 0,-1-6 0,-2-5 0,-225 4 0,281-23 0,16 2 0,-1-3 0,-89-12 0,145 12 0,-1-1 0,1 0 0,0 0 0,0 0 0,0 0 0,0 0 0,0-1 0,0 0 0,0 0 0,1 0 0,-1 0 0,1-1 0,-1 1 0,1-1 0,0 0 0,0 0 0,0 0 0,0 0 0,1 0 0,-1-1 0,1 0 0,0 1 0,-2-6 0,3 4 0,0 0 0,0 0 0,1 0 0,-1 0 0,1 0 0,0 0 0,1 0 0,0 0 0,-1 0 0,1 0 0,1 0 0,-1 0 0,1 0 0,0 0 0,0 1 0,0-1 0,1 1 0,4-7 0,6-9 0,1 2 0,1 0 0,1 1 0,0 0 0,1 1 0,1 1 0,0 1 0,1 0 0,0 2 0,1 0 0,1 1 0,42-16 0,9-2 0,1 3 0,1 3 0,143-24 0,-214 46 0,0 1 0,0-1 0,-1 1 0,1 0 0,0 0 0,0 0 0,0 0 0,-1 0 0,1 1 0,5 1 0,-7-2 0,-1 1 0,0-1 0,0 0 0,1 0 0,-1 1 0,0-1 0,0 0 0,1 1 0,-1-1 0,0 0 0,0 1 0,0-1 0,0 1 0,0-1 0,0 0 0,1 1 0,-1-1 0,0 1 0,0-1 0,0 0 0,0 1 0,0-1 0,-1 1 0,1-1 0,0 0 0,0 1 0,0-1 0,0 0 0,0 1 0,0-1 0,-1 1 0,1-1 0,0 0 0,0 1 0,-1-1 0,1 0 0,0 0 0,0 1 0,-1-1 0,1 0 0,-1 1 0,-5 5 0,0-1 0,-1 1 0,0-1 0,0 0 0,0-1 0,-9 5 0,-73 31 0,-1-4 0,-184 47 0,-43-30 0,168-32 0,118-16 0,6 0 0,-1 0 0,0-2 0,1-2 0,-1 0 0,-46-5 0,69 3 0,-1 0 0,0 0 0,0-1 0,0 0 0,1 1 0,-1-1 0,1-1 0,0 1 0,-1 0 0,1-1 0,0 0 0,0 1 0,1-1 0,-1 0 0,1-1 0,-1 1 0,1 0 0,0-1 0,0 1 0,0-1 0,1 0 0,-1 0 0,1 1 0,0-1 0,0 0 0,1 0 0,-1 0 0,1 0 0,-1 0 0,1 0 0,1-5 0,-1-2 0,0 1 0,1 0 0,1-1 0,-1 1 0,2 0 0,-1 0 0,2 0 0,-1 0 0,1 0 0,1 1 0,6-12 0,0 7 0,0 1 0,0 0 0,2 1 0,-1 0 0,2 1 0,-1 1 0,26-15 0,114-50 0,-95 49 0,-30 14 0,1 2 0,0 1 0,1 1 0,0 1 0,48-4 0,-27 8 0,0 2 0,77 7 0,-126-6 0,-1 1 0,1-1 0,0 0 0,-1 0 0,1 1 0,-1-1 0,1 0 0,-1 1 0,1 0 0,-1-1 0,1 1 0,-1 0 0,0 0 0,1-1 0,-1 1 0,2 2 0,-3-2 0,1 0 0,-1-1 0,0 1 0,1 0 0,-1-1 0,0 1 0,0 0 0,0 0 0,0 0 0,0-1 0,0 1 0,0 0 0,0 0 0,0 0 0,0-1 0,0 1 0,0 0 0,0 0 0,-1-1 0,1 1 0,0 0 0,-1 0 0,1 0 0,-3 4 0,-1-1 0,1 1 0,-1-1 0,1 0 0,-1 0 0,-1 0 0,1-1 0,-6 5 0,-33 17 0,-1-2 0,-1-1 0,-1-3 0,-1-1 0,-52 11 0,40-11 0,0 2 0,-94 46 0,132-55 0,0 0 0,0-2 0,-1 0 0,-1-2 0,1 0 0,-1-2 0,0 0 0,0-2 0,-1 0 0,-44-1 0,66-2 0,0 0 0,-1 0 0,1 0 0,0 0 0,0 0 0,-1-1 0,1 1 0,0-1 0,0 1 0,0-1 0,0 0 0,-1 0 0,1 0 0,0 0 0,0 0 0,1 0 0,-1-1 0,0 1 0,0-1 0,1 1 0,-1-1 0,1 0 0,-1 1 0,1-1 0,0 0 0,-1 0 0,0-4 0,1 3 0,1 1 0,1-1 0,-1 0 0,0 0 0,1 0 0,-1 1 0,1-1 0,0 0 0,0 1 0,0-1 0,0 1 0,1-1 0,-1 1 0,1-1 0,-1 1 0,1 0 0,0 0 0,0 0 0,0 0 0,0 0 0,4-3 0,15-11 0,0 1 0,0 1 0,1 0 0,1 2 0,0 1 0,49-16 0,155-30 0,-200 52 0,100-18 0,195-9 0,129 27 0,-445 5 0,28 3 0,-27 3 0,-16 5 0,-11 1 0,0-1 0,0-1 0,-1-1 0,-1-1 0,-37 9 0,6-1 0,-62 21 0,-1-6 0,-1-4 0,-1-5 0,-1-6 0,-144 2 0,155-18-35,0-4 0,0-4 0,-148-32 0,-535-182-665,773 216 700,-7-2 0,-46-22 0,66 28 0,1-1 0,-1 1 0,1-1 0,0 0 0,0 0 0,0-1 0,0 1 0,0-1 0,1 0 0,-1 0 0,1 0 0,0 0 0,0 0 0,1-1 0,-1 1 0,-1-6 0,4 8 12,0 0 1,0 1 0,0-1-1,0 0 1,0 0 0,0 0 0,0 0-1,0 0 1,1 0 0,-1 1-1,1-1 1,0 0 0,-1 0-1,1 0 1,0 1 0,0-1-1,0 1 1,0-1 0,0 1-1,1-1 1,-1 1 0,0-1 0,1 1-1,-1 0 1,1 0 0,-1 0-1,1 0 1,-1 0 0,1 0-1,0 0 1,3-1 0,6-3 95,0 1 1,1 0 0,19-4-1,568-93-108,-570 98 0,-12-1 0,1 2 0,0 0 0,-1 1 0,1 0 0,0 2 0,34 5 0,-48-5 0,-2 0 0,1 0 0,0 0 0,0 1 0,0-1 0,0 1 0,-1 0 0,1 0 0,-1 0 0,0 0 0,1 0 0,-1 0 0,0 1 0,0-1 0,0 1 0,-1 0 0,1-1 0,-1 1 0,1 0 0,-1 0 0,0 0 0,0 0 0,0 0 0,0 0 0,-1 0 0,1 0 0,-1 0 0,0 1 0,0-1 0,0 0 0,0 0 0,-1 0 0,1 0 0,-1 0 0,-1 3 0,1-1 0,0 0 0,0 0 0,-1 0 0,0 0 0,0-1 0,0 1 0,0-1 0,-1 1 0,0-1 0,0 0 0,0 0 0,0 0 0,-1 0 0,1-1 0,-1 0 0,0 1 0,0-1 0,0-1 0,0 1 0,-1 0 0,-7 2 0,-20 2 0,-57 6 0,7-2 0,16 1 0,-5 0 0,1 3 0,-107 38 0,177-53 0,0 0 0,-1 0 0,1 0 0,0 0 0,0 0 0,0 0 0,0 0 0,0 0 0,0 1 0,0-1 0,0 0 0,-1 0 0,1 0 0,0 0 0,0 0 0,0 0 0,0 0 0,0 0 0,0 0 0,0 1 0,0-1 0,0 0 0,0 0 0,0 0 0,0 0 0,0 0 0,0 0 0,0 0 0,0 1 0,0-1 0,0 0 0,0 0 0,0 0 0,0 0 0,0 0 0,0 0 0,0 0 0,0 1 0,0-1 0,0 0 0,0 0 0,0 0 0,0 0 0,0 0 0,0 0 0,0 0 0,0 0 0,0 1 0,1-1 0,-1 0 0,0 0 0,0 0 0,0 0 0,0 0 0,0 0 0,0 0 0,0 0 0,0 0 0,1 0 0,-1 0 0,0 0 0,0 0 0,0 0 0,0 0 0,0 0 0,0 0 0,0 0 0,1 0 0,-1 0 0,17 6 0,23 4 0,-28-8 0,18 2 0,-1 1 0,1 1 0,-2 1 0,1 2 0,-1 1 0,34 18 0,-60-27 0,0-1 0,0 1 0,0 0 0,-1 1 0,1-1 0,0 0 0,-1 0 0,1 1 0,-1-1 0,1 1 0,-1-1 0,1 1 0,-1 0 0,0 0 0,0-1 0,0 1 0,0 0 0,0 0 0,-1 0 0,1 0 0,0 0 0,-1 0 0,0 0 0,1 0 0,-1 0 0,0 1 0,0-1 0,0 0 0,0 0 0,-1 0 0,1 0 0,0 0 0,-1 0 0,0 0 0,1 0 0,-1 0 0,0 0 0,0 0 0,0 0 0,0-1 0,0 1 0,-1 0 0,-1 2 0,-4 3 0,0 0 0,0 0 0,0-1 0,0 0 0,-1-1 0,0 0 0,0 0 0,-13 5 0,-5 0 0,-1-2 0,-1-1 0,-44 6 0,-21 5 0,27-5 0,0-3 0,-1-2 0,1-4 0,-76-4 0,140 0 0,1 1 0,-1-1 0,0 0 0,0 0 0,0-1 0,1 1 0,-1 0 0,0 0 0,0-1 0,0 1 0,1-1 0,-1 0 0,0 1 0,-1-3 0,3 3 0,0-1 0,0 1 0,0-1 0,0 1 0,0-1 0,0 1 0,0-1 0,0 1 0,0-1 0,0 1 0,1-1 0,-1 1 0,0 0 0,0-1 0,1 1 0,-1-1 0,0 1 0,1-1 0,-1 1 0,0 0 0,1-1 0,-1 1 0,0 0 0,1-1 0,-1 1 0,1 0 0,-1 0 0,1 0 0,-1-1 0,1 1 0,53-25 0,-19 12 0,1 2 0,0 2 0,1 2 0,0 1 0,37-2 0,194 6 0,-174 3 0,13-1 0,135 4 0,-239-4 0,0 0 0,0 0 0,0 0 0,0 1 0,0-1 0,0 1 0,-1 0 0,1 0 0,0 0 0,0 0 0,-1 0 0,1 0 0,-1 1 0,1-1 0,-1 1 0,0 0 0,1 0 0,1 2 0,-3-2 0,-1 0 0,1-1 0,-1 1 0,0 0 0,0-1 0,1 1 0,-1 0 0,0 0 0,-1-1 0,1 1 0,0 0 0,0-1 0,-1 1 0,1 0 0,-1-1 0,1 1 0,-1 0 0,0-1 0,0 1 0,0-1 0,0 1 0,0-1 0,0 0 0,0 1 0,0-1 0,0 0 0,0 0 0,-1 0 0,1 0 0,-3 2 0,-13 11 0,-1-1 0,0-1 0,-1 0 0,-1-1 0,0-1 0,0-1 0,0-1 0,-1-1 0,-27 6 0,-11 0 0,0-3 0,-71 3 0,52-8 0,0-3 0,0-4 0,0-3 0,-140-28 0,207 30 0,1 1 0,0-1 0,0-1 0,0 0 0,0 0 0,0-1 0,1-1 0,-16-11 0,21 14 0,0-1 0,0 0 0,1-1 0,-1 1 0,1 0 0,0-1 0,0 0 0,1 0 0,0 0 0,-1 0 0,2 0 0,-1-1 0,1 1 0,-1 0 0,1-1 0,1 1 0,-1-1 0,1-9 0,13-176 0,-12 188 0,-1 0 0,1 0 0,0 0 0,0 0 0,0 0 0,0 0 0,1 0 0,-1 0 0,1 0 0,0 1 0,0-1 0,-1 0 0,2 1 0,-1 0 0,0-1 0,0 1 0,1 0 0,-1 0 0,1 0 0,0 1 0,0-1 0,0 1 0,-1-1 0,1 1 0,0 0 0,1 0 0,-1 0 0,4 0 0,10-2 0,0 2 0,0 0 0,0 0 0,22 3 0,-12-1 0,80 0 0,91 5 0,-193-6 0,0 1 0,-1-1 0,1 1 0,0 0 0,-1 1 0,1-1 0,-1 1 0,1 0 0,-1 0 0,0 0 0,0 0 0,0 1 0,0 0 0,0 0 0,0 0 0,4 5 0,-7-6 0,0-1 0,0 0 0,0 1 0,-1-1 0,1 1 0,0-1 0,-1 1 0,1 0 0,-1-1 0,0 1 0,1 0 0,-1-1 0,0 1 0,0 0 0,0-1 0,0 1 0,0 0 0,-1 3 0,0-2 0,-1 0 0,1-1 0,0 1 0,-1 0 0,0 0 0,0-1 0,0 1 0,0-1 0,0 1 0,0-1 0,-1 0 0,1 0 0,-4 2 0,-44 29 0,-2-3 0,-1-2 0,-62 23 0,80-37 0,0-3 0,0-1 0,0-1 0,-1-2 0,-1-1 0,1-3 0,-1 0 0,0-3 0,1-1 0,-1-1 0,-58-12 0,-18-12 0,2-5 0,-141-60 0,202 74 0,1-3 0,2-3 0,0-1 0,-69-48 0,114 71 0,0 0 0,1 0 0,-1 0 0,0-1 0,1 1 0,-1-1 0,1 1 0,-1-1 0,1 0 0,-1 1 0,1-1 0,0 0 0,0 0 0,0 0 0,0 0 0,1 0 0,-1 0 0,0 0 0,1 0 0,-1 0 0,1-5 0,0 6 0,1-1 0,0 0 0,0 1 0,0-1 0,0 0 0,0 1 0,0-1 0,0 1 0,0 0 0,1-1 0,-1 1 0,0 0 0,1 0 0,-1 0 0,1 0 0,0 0 0,-1 0 0,1 0 0,3-1 0,8-2 0,1 0 0,0 0 0,0 1 0,0 1 0,16-1 0,273 6 0,-275-1 0,1 1 0,-1 2 0,-1 1 0,51 17 0,-65-18 0,1 0 0,-1 2 0,0-1 0,0 2 0,-1-1 0,0 2 0,0 0 0,-1 0 0,0 1 0,0 0 0,10 15 0,-16-15 0,-1-1 0,0 1 0,0 0 0,-2 0 0,1 0 0,-1 0 0,0 1 0,-1-1 0,-1 1 0,1-1 0,-1 0 0,-1 1 0,0-1 0,-1 1 0,0-1 0,0 0 0,-1 0 0,-1 0 0,-7 17 0,7-23 0,0 0 0,0 0 0,0 0 0,0-1 0,-1 0 0,1 0 0,-1 0 0,0-1 0,0 1 0,0-1 0,0 0 0,0 0 0,-1-1 0,1 0 0,0 0 0,-11 1 0,-10 0 0,0-2 0,-32-3 0,40 2 0,-73-9 0,1-5 0,1-3 0,-145-51 0,222 66 0,0-2 0,1 0 0,-1 0 0,-20-14 0,30 18 0,1 1 0,-1-1 0,0 0 0,1-1 0,-1 1 0,1 0 0,0 0 0,-1-1 0,1 1 0,0-1 0,0 1 0,0-1 0,0 1 0,0-1 0,0 0 0,0 1 0,0-1 0,1 0 0,-1 0 0,1 0 0,-1 1 0,1-1 0,0 0 0,0 0 0,0 0 0,0 0 0,0 0 0,0 0 0,0 0 0,1 1 0,-1-1 0,1 0 0,-1 0 0,1 0 0,0 1 0,-1-1 0,1 0 0,0 1 0,0-1 0,1 1 0,1-3 0,4-3 0,0 0 0,1 1 0,0 0 0,0 0 0,1 1 0,0 0 0,0 0 0,0 1 0,0 0 0,0 1 0,1 0 0,0 0 0,-1 1 0,18-1 0,18-1 0,88 4 0,-91 2 0,-25-3 0,0 1 0,1 1 0,-1 1 0,1 0 0,-1 1 0,0 1 0,0 1 0,-1 1 0,1 0 0,23 12 0,1 9 0,0 2 0,-2 1 0,41 43 0,99 115 0,-159-166 0,1 2 0,-1 1 0,0 0 0,-2 2 0,24 45 0,-34-53 0,0 1 0,0 0 0,-2 0 0,-1 1 0,0 0 0,-2 0 0,2 40 0,-4-24 0,2 42 0,-3 0 0,-12 80 0,11-150 0,-1-1 0,0 1 0,-1-1 0,0 1 0,0-1 0,0 0 0,-1 0 0,-1-1 0,1 1 0,-1-1 0,0 0 0,-9 9 0,-3 0 0,-2 0 0,1-1 0,-26 14 0,27-18 0,-28 18 0,20-13 0,-1 1 0,2 1 0,-27 25 0,45-37 0,0 1 0,0 0 0,0 1 0,1-1 0,0 1 0,0 0 0,1 0 0,0 1 0,0-1 0,1 1 0,0 0 0,1-1 0,0 1 0,-2 18 0,4 273 0,3-131 0,-5-107 0,0-41 0,1 0 0,1 1 0,1-1 0,1 0 0,7 33 0,-6-46 0,1 0 0,0 0 0,1 0 0,0-1 0,0 1 0,0-1 0,1 0 0,1-1 0,-1 1 0,1-1 0,0-1 0,0 1 0,13 7 0,-10-7 0,0 2 0,-1-1 0,1 1 0,-1 1 0,14 18 0,-20-22-195,0 0 0,0 0 0,-1 0 0,1 1 0,-2-1 0,4 12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56.9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24575,'3'55'0,"3"0"0,2-1 0,20 68 0,-13-56 0,6 9 0,53 129 0,-10-38 0,-30-76 0,-22-65 0,-2 1 0,-1 0 0,-1 0 0,-1 1 0,5 43 0,-12-68 8,0 1-1,1 0 1,-1 0-1,-1 0 1,1-1-1,0 1 1,-1 0-1,1 0 1,-1-1-1,0 1 1,0 0-1,0-1 1,0 1-1,-1-1 1,-2 5-1,3-6-64,-1 0 0,1 0 0,0 0 0,-1 0-1,0 0 1,1 0 0,-1 0 0,1-1 0,-1 1 0,0-1 0,1 1 0,-1-1-1,0 1 1,0-1 0,1 0 0,-1 0 0,0 0 0,0 0 0,1 0 0,-1-1 0,0 1-1,0 0 1,1-1 0,-1 1 0,-1-2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3:11.2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3259 881 24575,'17'-17'0,"-2"0"0,0-1 0,-1-1 0,-1-1 0,-1 0 0,-1 0 0,0-1 0,-2 0 0,0-1 0,-2 0 0,0-1 0,-2 1 0,0-1 0,-1 0 0,-2 0 0,0-1 0,-2-29 0,0 50 0,0 1 0,-1 0 0,1 0 0,0-1 0,-1 1 0,0 0 0,1 0 0,-1 0 0,0 0 0,0 0 0,-2-3 0,2 4 0,1 1 0,-1-1 0,1 1 0,-1-1 0,1 1 0,-1-1 0,0 1 0,1-1 0,-1 1 0,0 0 0,1 0 0,-1-1 0,0 1 0,0 0 0,1 0 0,-1 0 0,0 0 0,0-1 0,1 1 0,-1 1 0,0-1 0,0 0 0,0 0 0,-5 2 0,0 0 0,1 0 0,-1 1 0,1 0 0,0 0 0,0 1 0,-5 3 0,-11 7 0,-342 238 0,325-224 0,-1-1 0,-85 43 0,123-69 0,0-1 0,0 1 0,0-1 0,0 1 0,0-1 0,0 1 0,0-1 0,0 0 0,-1 1 0,1-1 0,0 0 0,0 0 0,0 0 0,0 0 0,0 0 0,0 0 0,0 0 0,0-1 0,-1 1 0,1 0 0,0 0 0,0-1 0,0 1 0,0-1 0,0 1 0,0-1 0,0 1 0,1-1 0,-1 0 0,0 1 0,0-1 0,0 0 0,1 0 0,-1 0 0,0 0 0,1 1 0,-1-1 0,0 0 0,1 0 0,-1 0 0,1 0 0,0 0 0,-1 0 0,1-1 0,0 1 0,0 0 0,-1 0 0,1 0 0,0 0 0,0 0 0,0 0 0,1 0 0,-1-2 0,0-7 0,0 0 0,1 0 0,0 0 0,4-15 0,-2 15 0,-1 1 0,2-1 0,-1 1 0,1 0 0,1 0 0,-1 1 0,2-1 0,-1 1 0,1 0 0,0 0 0,1 1 0,0 0 0,0 0 0,0 0 0,1 1 0,17-10 0,-8 7 0,1 1 0,0 0 0,1 2 0,-1 0 0,2 1 0,-1 1 0,30-3 0,-9-1 0,-34 6 0,0 0 0,1 0 0,-1 1 0,0 0 0,1 0 0,-1 1 0,1-1 0,0 1 0,10 2 0,-16-2 0,0 0 0,-1 1 0,1-1 0,-1 0 0,1 0 0,-1 1 0,1-1 0,0 0 0,-1 1 0,0-1 0,1 1 0,-1-1 0,1 1 0,-1-1 0,1 1 0,-1-1 0,0 1 0,1-1 0,-1 1 0,0-1 0,0 1 0,1-1 0,-1 1 0,0 0 0,0-1 0,0 1 0,0 0 0,0-1 0,0 1 0,0-1 0,0 1 0,0 0 0,0 0 0,-11 26 0,-26 18 0,-18 1 0,53-44 0,-1 1 0,0-1 0,0 0 0,0-1 0,0 1 0,0 0 0,-1-1 0,1 0 0,0 0 0,-1 0 0,1 0 0,-1 0 0,1-1 0,-1 1 0,1-1 0,-1 0 0,-4 0 0,6-2 0,0 1 0,0-1 0,1 1 0,-1-1 0,0 0 0,0 0 0,1 1 0,-1-1 0,1 0 0,0-1 0,-1 1 0,1 0 0,0 0 0,0 0 0,0-1 0,1 1 0,-1 0 0,1-1 0,-1 1 0,1-4 0,-5-56 0,5 50 0,0-10 0,1 0 0,6-41 0,-5 54 0,-1 1 0,2 0 0,-1-1 0,1 1 0,0 0 0,1 0 0,0 1 0,0-1 0,1 1 0,7-10 0,-10 15 0,-1 1 0,1-1 0,0 1 0,-1 0 0,1 0 0,0 0 0,0 0 0,0 0 0,0 0 0,0 0 0,0 1 0,0-1 0,0 1 0,0-1 0,0 1 0,3 0 0,-4 0 0,-1 0 0,1 0 0,-1 0 0,1 0 0,-1 0 0,0 0 0,1 0 0,-1 0 0,1 0 0,-1 1 0,0-1 0,1 0 0,-1 0 0,0 0 0,1 1 0,-1-1 0,0 0 0,1 1 0,-1-1 0,0 0 0,0 1 0,1-1 0,-1 0 0,0 1 0,0-1 0,0 0 0,1 1 0,-1-1 0,0 1 0,-7 19 0,-14 5 0,-1-1 0,-1-1 0,-1-1 0,-1-1 0,-34 22 0,38-28 0,-26 19 0,-3-2 0,0-2 0,-1-3 0,-2-1 0,-1-3 0,-1-3 0,0-2 0,-61 12 0,-260 46 0,371-75 0,0 0 0,0 0 0,0 0 0,0 0 0,0-1 0,0 0 0,-1 0 0,1-1 0,0 1 0,0-1 0,-7-2 0,10 2 0,0 0 0,0-1 0,1 1 0,-1-1 0,0 1 0,0-1 0,1 0 0,-1 0 0,1 0 0,0 0 0,-1 0 0,1 0 0,0 0 0,0 0 0,1 0 0,-1-1 0,0 1 0,1 0 0,-1 0 0,1-1 0,-1 1 0,1 0 0,0-1 0,0 1 0,0-1 0,1-2 0,0-6 0,0 0 0,1 0 0,0 1 0,0-1 0,1 0 0,0 1 0,1 0 0,1 0 0,-1 0 0,1 1 0,1-1 0,0 1 0,0 0 0,1 1 0,0 0 0,12-11 0,7-4 0,0 2 0,2 1 0,0 1 0,33-16 0,-32 21 0,1 2 0,0 1 0,47-11 0,30-11 0,-102 31 0,63-19 0,-65 21 0,-1-1 0,0 0 0,0 1 0,1-1 0,-1 1 0,0 0 0,0 0 0,1 0 0,-1 0 0,0 0 0,1 0 0,-1 1 0,0-1 0,0 1 0,1 0 0,-1-1 0,0 1 0,0 0 0,0 0 0,0 1 0,0-1 0,0 0 0,0 1 0,-1-1 0,3 3 0,-3-3 0,-1 1 0,1 0 0,-1 0 0,1 0 0,-1 0 0,0 0 0,0 0 0,0 0 0,0 0 0,0 0 0,0 0 0,-1 0 0,1 0 0,-1 0 0,1 0 0,-1-1 0,0 1 0,1 0 0,-1 0 0,0 0 0,0-1 0,-1 1 0,1-1 0,0 1 0,-2 1 0,-39 39 0,37-38 0,4-2 0,-11 9 0,0 0 0,-1 0 0,0-2 0,-1 1 0,0-2 0,0 0 0,-21 9 0,35-17 0,0 0 0,0 0 0,-1 0 0,1 1 0,0-1 0,0 0 0,0 0 0,0 0 0,0 0 0,0 0 0,-1 0 0,1 0 0,0 0 0,0 0 0,0 0 0,0 0 0,0 0 0,-1 0 0,1 0 0,0 0 0,0 0 0,0 0 0,0 0 0,0 0 0,-1 0 0,1 0 0,0 0 0,0 0 0,0 0 0,0 0 0,0 0 0,-1 0 0,1 0 0,0 0 0,0 0 0,0 0 0,0 0 0,0-1 0,0 1 0,-1 0 0,1 0 0,0 0 0,0 0 0,0 0 0,0 0 0,0-1 0,0 1 0,0 0 0,0 0 0,0 0 0,0 0 0,0 0 0,0-1 0,0 1 0,0 0 0,0 0 0,0 0 0,0-1 0,7-10 0,16-11 0,32-22 0,122-72 0,-147 99 0,0 2 0,2 1 0,-1 2 0,2 1 0,-1 1 0,45-6 0,-73 15 0,0 0 0,-1 1 0,1 0 0,0 0 0,0 0 0,-1 0 0,1 0 0,0 1 0,0 0 0,-1 0 0,1 0 0,-1 0 0,1 0 0,-1 1 0,1 0 0,-1-1 0,0 1 0,0 1 0,0-1 0,0 0 0,3 4 0,-2-1 0,0 0 0,0 1 0,-1-1 0,0 1 0,0 0 0,-1 0 0,0 0 0,0 0 0,0 0 0,-1 1 0,2 11 0,-3-9 0,0 0 0,-1-1 0,0 1 0,-1-1 0,1 1 0,-2-1 0,1 1 0,-1-1 0,0 0 0,-1 0 0,0 0 0,0-1 0,-1 1 0,0-1 0,0 0 0,-1-1 0,-8 9 0,-4 4 0,0-2 0,-1 0 0,-1-2 0,-39 25 0,35-28 0,-2 0 0,1-1 0,-2-2 0,1 0 0,-1-2 0,-1-1 0,-53 5 0,-203-9 0,196-5 0,42 3 0,32 2 0,0-2 0,0 0 0,-1-1 0,1 0 0,0-1 0,-22-6 0,34 7 0,-1 0 0,1 0 0,0 0 0,0 0 0,0-1 0,0 1 0,0-1 0,1 1 0,-1-1 0,0 0 0,1 0 0,-1 0 0,1 0 0,-1 0 0,1 0 0,0 0 0,0 0 0,0 0 0,0-1 0,0 1 0,1 0 0,-1 0 0,1-1 0,0 1 0,-1-1 0,1 1 0,0 0 0,0-1 0,0 1 0,1-1 0,-1 1 0,1 0 0,1-5 0,0 0 0,0 0 0,0 1 0,1-1 0,0 1 0,0 0 0,1 0 0,0 0 0,0 0 0,0 1 0,8-8 0,4-1 0,1 2 0,1 0 0,0 1 0,1 1 0,-1 1 0,2 0 0,20-6 0,14-1 0,78-15 0,-32 11 0,1 5 0,197-4 0,-294 19 0,0 0 0,0 0 0,0 1 0,-1-1 0,1 1 0,0 0 0,0 0 0,0 1 0,-1-1 0,1 1 0,-1 0 0,1 0 0,-1 0 0,0 0 0,4 3 0,-6-4 0,0 1 0,0-1 0,0 1 0,-1-1 0,1 1 0,0 0 0,-1-1 0,1 1 0,-1 0 0,1-1 0,-1 1 0,0 0 0,0 0 0,0-1 0,0 1 0,0 0 0,0-1 0,0 1 0,0 0 0,-1 0 0,1-1 0,-1 1 0,1 0 0,-1-1 0,0 1 0,0-1 0,1 1 0,-1-1 0,0 1 0,0-1 0,-1 0 0,1 1 0,0-1 0,0 0 0,-2 1 0,-8 9 0,-1 0 0,0-1 0,0-1 0,-1 0 0,0-1 0,-24 11 0,-91 34 0,120-50 0,-109 37 0,-2-5 0,-1-6 0,-1-5 0,-205 15 0,176-29 0,-262 14 0,3-34 0,302-4 0,0-5 0,1-4 0,2-5 0,-142-58 0,228 79 0,0-1 0,0 0 0,1-2 0,1 0 0,-26-20 0,39 28 0,0 0 0,1 0 0,-1 0 0,1 0 0,0-1 0,0 1 0,0-1 0,0 0 0,0 1 0,0-1 0,1 0 0,-1 0 0,1 0 0,0 0 0,0 0 0,0 0 0,0-1 0,1 1 0,-1 0 0,1 0 0,0-1 0,0 1 0,0 0 0,0 0 0,0-1 0,1 1 0,0 0 0,-1 0 0,1 0 0,0 0 0,1-1 0,-1 1 0,0 1 0,1-1 0,0 0 0,0 0 0,0 1 0,0-1 0,0 1 0,0-1 0,3-1 0,13-10 0,1 0 0,0 2 0,0 0 0,1 2 0,1 0 0,0 1 0,23-6 0,-25 7 0,-7 4 0,103-36 0,-100 36 0,0 0 0,1 1 0,-1 0 0,1 2 0,23-1 0,-37 2 0,-1 0 0,1 0 0,-1 0 0,1 0 0,-1 0 0,1 0 0,-1 0 0,1 1 0,-1-1 0,1 1 0,-1-1 0,0 1 0,1-1 0,-1 1 0,0 0 0,1-1 0,-1 1 0,0 0 0,0 0 0,1 0 0,-1 0 0,0 0 0,0 0 0,0 0 0,0 1 0,-1-1 0,1 0 0,0 0 0,0 1 0,-1-1 0,1 1 0,-1-1 0,1 0 0,-1 1 0,0-1 0,1 1 0,-1-1 0,0 1 0,0-1 0,0 1 0,0-1 0,0 1 0,-1-1 0,1 1 0,0-1 0,-1 1 0,0 2 0,-1 1 0,0 0 0,-1 0 0,1 0 0,-1 0 0,0 0 0,0-1 0,0 1 0,-1-1 0,0 0 0,0 0 0,0 0 0,-6 4 0,-3 0 0,0 0 0,-1 0 0,0-2 0,0 1 0,0-2 0,-1 0 0,0-1 0,-20 4 0,36-9 0,-1 1 0,0 0 0,1 0 0,-1-1 0,0 1 0,1 0 0,-1 0 0,1-1 0,-1 1 0,0 0 0,0-1 0,1 1 0,-1-1 0,0 1 0,0 0 0,1-1 0,-1 1 0,0-1 0,0 1 0,0-1 0,0 1 0,0 0 0,0-1 0,0 1 0,0-1 0,0 1 0,0-1 0,0 1 0,0-1 0,0 1 0,0-1 0,0 1 0,0-1 0,0 1 0,0 0 0,-1-1 0,1 1 0,0-1 0,0 1 0,-1 0 0,1-1 0,0 1 0,0 0 0,-1-1 0,1 1 0,0 0 0,-1-1 0,1 1 0,-1 0 0,1 0 0,0-1 0,-1 1 0,1 0 0,-1 0 0,1 0 0,-1 0 0,1-1 0,0 1 0,-1 0 0,1 0 0,-1 0 0,1 0 0,-1 0 0,1 0 0,-1 0 0,1 0 0,-1 1 0,30-26 0,6 6 0,0 2 0,1 1 0,1 1 0,0 3 0,52-12 0,199-20 0,285 31 0,-359 16 0,-201-3 0,-1 0 0,1 1 0,-1 1 0,0 0 0,1 1 0,-1 0 0,0 0 0,-1 2 0,1-1 0,-1 1 0,1 1 0,-2 0 0,1 1 0,-1 0 0,0 1 0,0 0 0,-1 0 0,0 1 0,0 0 0,9 14 0,-9-6 0,-1 0 0,-1 0 0,-1 1 0,0 0 0,-2 0 0,0 0 0,-1 1 0,0 0 0,-2-1 0,-1 29 0,0-42 0,0 0 0,-1 0 0,0-1 0,-1 1 0,1 0 0,-1 0 0,1 0 0,-2-1 0,1 1 0,0-1 0,-1 0 0,0 0 0,0 1 0,0-2 0,0 1 0,-1 0 0,1-1 0,-1 1 0,0-1 0,0 0 0,0-1 0,-1 1 0,1-1 0,-1 0 0,1 0 0,-1 0 0,-6 1 0,-14 4 0,-1-1 0,0-1 0,0-2 0,-30 1 0,-1 1 0,-92 18 0,-60 6 0,200-28 0,-1-1 0,1 0 0,0 0 0,0-1 0,0 0 0,0-1 0,0 0 0,0 0 0,1-1 0,-1 0 0,-14-8 0,18 8 0,0 0 0,1 0 0,0 0 0,-1-1 0,1 0 0,0 0 0,1 0 0,-1 0 0,1 0 0,0-1 0,0 0 0,0 0 0,1 1 0,-1-1 0,1-1 0,1 1 0,-1 0 0,1 0 0,-1-1 0,1-7 0,-1 1 0,1 0 0,0 1 0,1-1 0,1 0 0,0 1 0,0-1 0,4-12 0,-3 19 0,-1 0 0,1 1 0,1-1 0,-1 1 0,1 0 0,0 0 0,-1 0 0,2 0 0,-1 0 0,0 1 0,1-1 0,0 1 0,0 0 0,0 0 0,0 0 0,0 1 0,0-1 0,1 1 0,5-2 0,18-6 0,0 1 0,0 2 0,1 0 0,0 2 0,45-2 0,153 7 0,-122 3 0,-15-3 0,79 2 0,-166-1 0,0-1 0,-1 1 0,1-1 0,0 1 0,0 0 0,-1 0 0,1 0 0,-1 0 0,1 0 0,-1 1 0,1-1 0,-1 1 0,0-1 0,0 1 0,0 0 0,0 0 0,0 0 0,2 3 0,-1 0 0,0-1 0,-1 1 0,1 0 0,-1 0 0,0 0 0,-1 0 0,1 0 0,-1 0 0,1 7 0,-1 0 0,-1 0 0,1 0 0,-2 0 0,0 0 0,0 0 0,-1 0 0,0 0 0,-5 12 0,5-20 0,1-1 0,-1 0 0,0 0 0,1-1 0,-1 1 0,-1 0 0,1-1 0,0 1 0,-1-1 0,1 0 0,-1 1 0,0-1 0,1 0 0,-1-1 0,0 1 0,0-1 0,0 1 0,-1-1 0,-5 2 0,-6 1 0,-1-1 0,1-1 0,-19 1 0,6-1 0,-93 10 0,0-5 0,-210-14 0,291 3 0,0-3 0,0-1 0,1-2 0,-41-15 0,56 15 0,0-1 0,0 0 0,2-2 0,-1-1 0,2-1 0,0 0 0,-27-26 0,44 37 0,0 0 0,1 0 0,0 0 0,-1-1 0,2 1 0,-1-1 0,0 0 0,1 0 0,0 0 0,0 0 0,0 0 0,1 0 0,-1-1 0,1 1 0,1 0 0,-1-1 0,1-8 0,0 11 0,1-1 0,0 0 0,-1 0 0,1 0 0,1 0 0,-1 1 0,0-1 0,1 1 0,0-1 0,0 1 0,0-1 0,0 1 0,1 0 0,-1 0 0,1 0 0,0 0 0,0 1 0,0-1 0,0 1 0,0 0 0,0-1 0,1 1 0,-1 1 0,7-3 0,8-2 0,9-1 0,-25 4 0,-17 2 0,-97 8 0,-194 36 0,8 1 0,284-43 0,0 0 0,0 0 0,0-1 0,0-1 0,-1 0 0,-15-5 0,27 6 0,0-1 0,0 0 0,0 0 0,1-1 0,-1 1 0,0 0 0,1-1 0,-1 0 0,1 1 0,0-1 0,-1 0 0,1 0 0,0 0 0,0-1 0,0 1 0,0 0 0,1-1 0,-1 1 0,1-1 0,0 0 0,-1 1 0,1-1 0,0 0 0,0 0 0,1 0 0,-1 0 0,1 0 0,-1 0 0,1 0 0,0 0 0,0 0 0,0 0 0,1 0 0,-1 0 0,2-4 0,-1 0 0,1 0 0,0 1 0,1-1 0,-1 1 0,1-1 0,1 1 0,-1 0 0,1 0 0,0 0 0,0 1 0,1-1 0,6-5 0,10-9 0,42-29 0,-6 4 0,-39 30 15,1 1 0,0 0 0,1 1 0,0 2 0,1 0 0,1 1 0,29-10 0,-16 10-312,-1 2 0,1 0 0,1 3 0,40-2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3:25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3921 195 24575,'4'0'0,"0"0"0,0 1 0,0-1 0,0 1 0,0 0 0,0 0 0,0 0 0,0 0 0,-1 1 0,1 0 0,0-1 0,-1 1 0,0 1 0,1-1 0,-1 0 0,0 1 0,0 0 0,0 0 0,0-1 0,-1 2 0,1-1 0,-1 0 0,0 0 0,0 1 0,0 0 0,0-1 0,-1 1 0,1 0 0,-1 0 0,0-1 0,0 1 0,0 6 0,3 15 0,-2-1 0,0 1 0,-2 0 0,-3 32 0,0-14 0,4 31 0,1-43 0,-2 0 0,-5 42 0,5-73 0,0 0 0,0 1 0,0-1 0,0 1 0,0-1 0,0 0 0,0 1 0,0-1 0,0 0 0,-1 1 0,1-1 0,0 0 0,0 1 0,0-1 0,0 0 0,-1 1 0,1-1 0,0 0 0,0 1 0,-1-1 0,1 0 0,0 0 0,0 1 0,-1-1 0,1 0 0,0 0 0,-1 1 0,1-1 0,0 0 0,-1 0 0,1 0 0,0 0 0,-1 0 0,1 0 0,0 1 0,-2-1 0,-12-10 0,-16-28 0,25 30 0,-25-35 0,2-1 0,-35-78 0,61 120 0,1-1 0,0 1 0,0-1 0,-1 1 0,1 0 0,-1 0 0,0 0 0,1 0 0,-1 0 0,0 0 0,0 1 0,0-1 0,-1 0 0,1 1 0,0 0 0,-1-1 0,1 1 0,0 0 0,-1 0 0,-4-1 0,2 2 0,0 0 0,0 0 0,0 0 0,0 0 0,1 1 0,-1-1 0,0 1 0,0 1 0,1-1 0,-9 4 0,-9 6 0,1 0 0,1 2 0,-34 26 0,41-29 0,-35 22 0,33-22 0,0 0 0,1 0 0,-25 24 0,39-33 0,-1-1 0,1 1 0,0-1 0,-1 1 0,1-1 0,-1 1 0,1-1 0,-1 1 0,1-1 0,-1 1 0,1-1 0,-1 0 0,1 1 0,-1-1 0,1 0 0,-1 1 0,0-1 0,1 0 0,-1 0 0,0 1 0,1-1 0,-1 0 0,0 0 0,1 0 0,-1 0 0,0 0 0,1 0 0,-1 0 0,1 0 0,-2-1 0,-5-18 0,8-46 0,0 49 0,4-176 0,-55 266 0,30-40 0,-1-1 0,-29 34 0,38-53 0,0-1 0,0 0 0,-2-1 0,1-1 0,-2 1 0,1-2 0,-17 9 0,30-18 0,-1-1 0,1 1 0,0 0 0,0-1 0,-1 1 0,1-1 0,0 1 0,-1-1 0,1 0 0,0 1 0,-1-1 0,1 0 0,-1 0 0,1 0 0,0 0 0,-1 0 0,1-1 0,-1 1 0,1 0 0,0 0 0,-1-1 0,1 1 0,0-1 0,-2 0 0,1-1 0,1 1 0,-1-1 0,1 0 0,0 1 0,-1-1 0,1 0 0,0 0 0,0 0 0,0 0 0,0 0 0,1 0 0,-1 0 0,0 0 0,1-3 0,-2-10 0,0-1 0,1 1 0,3-26 0,-2 28 0,3-52 0,0 25 0,-2 0 0,-4-42 0,3 82 0,0-1 0,0 1 0,0 0 0,0-1 0,0 1 0,0 0 0,0-1 0,0 1 0,0-1 0,0 1 0,0 0 0,0-1 0,-1 1 0,1 0 0,0-1 0,0 1 0,0 0 0,-1-1 0,1 1 0,0 0 0,0-1 0,-1 1 0,1 0 0,0 0 0,0-1 0,-1 1 0,1 0 0,0 0 0,-1-1 0,1 1 0,0 0 0,-1 0 0,1 0 0,-1 0 0,1 0 0,0 0 0,-1 0 0,1 0 0,0 0 0,-1 0 0,1 0 0,-1 0 0,1 0 0,0 0 0,-1 0 0,-20 15 0,-14 29 0,-9 33 0,26-43 0,-39 54 0,57-87 0,-1-1 0,1 1 0,-1 0 0,1 0 0,-1-1 0,0 1 0,1 0 0,-1-1 0,0 1 0,1 0 0,-1-1 0,0 1 0,0-1 0,0 0 0,1 1 0,-1-1 0,0 0 0,0 1 0,0-1 0,0 0 0,-1 0 0,1 0 0,0 0 0,1 0 0,-1-1 0,0 1 0,1-1 0,-1 1 0,0-1 0,1 1 0,-1-1 0,1 1 0,-1-1 0,1 1 0,-1-1 0,1 0 0,0 1 0,-1-1 0,1 0 0,0 1 0,-1-1 0,1-1 0,-10-52 0,7 34 0,-21-120 0,24 137 0,-1 1 0,1-1 0,0 1 0,-1-1 0,0 1 0,1 0 0,-1-1 0,0 1 0,0 0 0,0 0 0,-1-1 0,1 1 0,0 0 0,-1 0 0,0 0 0,1 1 0,-1-1 0,-3-2 0,4 3 0,-1 1 0,0 0 0,1-1 0,-1 1 0,0 0 0,1 0 0,-1 0 0,0 0 0,0 0 0,1 0 0,-1 0 0,0 1 0,1-1 0,-1 1 0,0-1 0,1 1 0,-1 0 0,1 0 0,-1-1 0,1 1 0,-1 0 0,1 0 0,0 0 0,-1 1 0,1-1 0,-2 2 0,-168 131 0,84-69 0,84-62 0,-6 5 0,0-1 0,-1 0 0,0 0 0,0-1 0,-1-1 0,1 1 0,-16 4 0,25-10 0,0 0 0,0 0 0,1-1 0,-1 1 0,0 0 0,0 0 0,0 0 0,1-1 0,-1 1 0,0 0 0,0-1 0,1 1 0,-1-1 0,0 1 0,1-1 0,-1 1 0,0-1 0,1 1 0,-1-1 0,1 0 0,-1 1 0,1-1 0,-1 0 0,1 1 0,0-1 0,-1 0 0,1 0 0,0 1 0,-1-1 0,1 0 0,0 0 0,0 0 0,0 1 0,0-1 0,0-2 0,-2-34 0,2 31 0,4-62 0,-1 49 0,-2 0 0,0 0 0,-1 0 0,-1-1 0,-7-36 0,8 56 0,0-1 0,0 1 0,0-1 0,0 1 0,0 0 0,0-1 0,0 1 0,0-1 0,0 1 0,0-1 0,0 1 0,-1-1 0,1 1 0,0 0 0,0-1 0,-1 1 0,1-1 0,0 1 0,0 0 0,-1-1 0,1 1 0,0 0 0,-1-1 0,1 1 0,0 0 0,-1 0 0,1-1 0,-1 1 0,1 0 0,-1 0 0,1 0 0,0 0 0,-1-1 0,1 1 0,-1 0 0,1 0 0,-1 0 0,0 0 0,-13 14 0,-7 7 0,5-11 0,0 0 0,0 1 0,1 0 0,0 2 0,1 0 0,1 0 0,0 1 0,-15 22 0,-18 17 0,46-53 0,-1 0 0,1 1 0,0-1 0,0 0 0,0 0 0,0 0 0,0 0 0,0 0 0,0 0 0,-1 1 0,1-1 0,0 0 0,0 0 0,0 0 0,0 0 0,0 0 0,-1 0 0,1 0 0,0 0 0,0 0 0,0 0 0,0 0 0,-1 0 0,1 0 0,0 0 0,0 0 0,0 0 0,0 0 0,-1 0 0,1 0 0,0 0 0,0 0 0,0 0 0,0 0 0,-1 0 0,1 0 0,0 0 0,0 0 0,0 0 0,0 0 0,0 0 0,-1-1 0,1 1 0,0 0 0,0 0 0,0 0 0,0 0 0,0 0 0,0 0 0,0-1 0,0 1 0,-1 0 0,-2-15 0,2-18 0,1 33 0,3-38 0,0-39 0,-3 73 0,0 0 0,0-1 0,-1 1 0,0 0 0,0-1 0,0 1 0,0 0 0,0 0 0,-1 0 0,0 0 0,0 0 0,0 0 0,-3-3 0,4 6 0,-1 0 0,1 0 0,0 0 0,0 0 0,-1 1 0,1-1 0,0 1 0,-1-1 0,1 1 0,0-1 0,-1 1 0,1 0 0,-1 0 0,1-1 0,-1 1 0,1 0 0,-1 0 0,1 1 0,0-1 0,-1 0 0,1 0 0,-1 1 0,1-1 0,0 1 0,-1-1 0,1 1 0,0 0 0,-1-1 0,1 1 0,0 0 0,0 0 0,-2 1 0,-40 36 0,36-31 0,-23 21 0,-2 0 0,-1-3 0,-1 0 0,-2-2 0,0-2 0,-1-2 0,-1-1 0,0-1 0,-42 11 0,43-15 0,27-9 0,1 0 0,-1 0 0,0-1 0,-1 0 0,1-1 0,0 0 0,-1-1 0,-20 0 0,29-1 0,0-1 0,0 0 0,0 0 0,0 1 0,0-1 0,0 0 0,0-1 0,0 1 0,1 0 0,-1 0 0,0-1 0,1 1 0,-1-1 0,1 0 0,0 1 0,-1-1 0,1 0 0,0 0 0,0 0 0,0 1 0,0-1 0,0 0 0,1 0 0,-1-1 0,1 1 0,-1 0 0,1-3 0,-2-8 0,1 0 0,0 1 0,2-20 0,0 19 0,-1-3 0,1 1 0,1-1 0,0 0 0,1 1 0,1 0 0,0-1 0,2 2 0,-1-1 0,2 0 0,0 1 0,0 1 0,2-1 0,-1 1 0,13-14 0,-20 26 0,0 0 0,0 0 0,-1 0 0,1 0 0,0 0 0,0 0 0,0 1 0,0-1 0,0 0 0,0 0 0,0 1 0,0-1 0,0 1 0,0-1 0,0 1 0,1-1 0,-1 1 0,0 0 0,0 0 0,0 0 0,0-1 0,1 1 0,-1 0 0,0 0 0,2 1 0,-1 0 0,-1 0 0,0 0 0,0 0 0,0 0 0,0 0 0,0 0 0,0 0 0,0 0 0,0 0 0,-1 1 0,1-1 0,0 0 0,-1 1 0,1-1 0,-1 0 0,1 1 0,-1 1 0,2 8 0,0-1 0,-1 0 0,0 1 0,-2 16 0,-1-15 0,0-1 0,-1 1 0,0-1 0,-1 0 0,0 0 0,-1 0 0,-1-1 0,1 1 0,-1-1 0,-1 0 0,-14 15 0,-10 10 0,-57 48 0,62-60 0,19-16 0,0-1 0,-1 0 0,1-1 0,-1 0 0,-16 8 0,23-12 0,-1 0 0,1-1 0,0 0 0,-1 1 0,1-1 0,-1 0 0,1 0 0,-1 1 0,1-1 0,-1 0 0,1-1 0,0 1 0,-1 0 0,1 0 0,-1-1 0,1 1 0,0 0 0,-3-2 0,3 1 0,-1 0 0,1-1 0,-1 1 0,1-1 0,0 1 0,0-1 0,0 1 0,0-1 0,0 0 0,0 0 0,0 1 0,0-1 0,1 0 0,-1 0 0,1 0 0,-1 0 0,1-4 0,-52-242 0,51 244 0,0 1 0,0-1 0,0 0 0,0 1 0,-1-1 0,0 1 0,1 0 0,-1 0 0,0-1 0,-1 1 0,1 1 0,-1-1 0,-3-4 0,4 7 0,1-1 0,-1 0 0,0 0 0,0 1 0,0-1 0,1 1 0,-1-1 0,0 1 0,0 0 0,0 0 0,0 0 0,0 0 0,0 0 0,1 0 0,-1 1 0,0-1 0,0 1 0,0-1 0,0 1 0,1-1 0,-1 1 0,0 0 0,1 0 0,-1 0 0,0 0 0,1 0 0,-3 3 0,-15 12 0,1 1 0,1 0 0,0 2 0,2 0 0,0 1 0,1 0 0,-14 27 0,-15 21 0,43-67 0,-1 0 0,1 0 0,-1 0 0,1-1 0,0 1 0,-1 0 0,1 0 0,-1-1 0,0 1 0,1-1 0,-1 1 0,0 0 0,1-1 0,-1 1 0,0-1 0,1 1 0,-1-1 0,0 0 0,0 1 0,0-1 0,1 0 0,-1 0 0,0 1 0,0-1 0,-1 0 0,2-1 0,-1 1 0,0-1 0,1 0 0,-1 1 0,0-1 0,1 0 0,-1 1 0,1-1 0,0 0 0,-1 0 0,1 0 0,-1 0 0,1 1 0,0-1 0,0 0 0,0 0 0,-1 0 0,1 0 0,0-1 0,-1-57 0,1 51 0,3-35 0,-2 30 0,0 0 0,0-1 0,-1 1 0,-1 0 0,0-1 0,-6-23 0,6 35 0,1 1 0,0-1 0,-1 1 0,0 0 0,1-1 0,-1 1 0,0 0 0,0 0 0,0 0 0,0-1 0,0 1 0,0 0 0,0 0 0,0 0 0,0 0 0,0 1 0,0-1 0,-1 0 0,1 0 0,0 1 0,-1-1 0,1 1 0,-3-1 0,2 0 0,-1 1 0,0 0 0,0 1 0,1-1 0,-1 0 0,0 1 0,1-1 0,-1 1 0,0 0 0,1 0 0,-1 0 0,-2 2 0,-9 6 0,0 0 0,0 1 0,-18 17 0,19-16 0,5-4 0,-9 6 0,1 1 0,0 0 0,1 1 0,0 1 0,-14 21 0,28-35 0,0-1 0,0 1 0,0-1 0,0 1 0,0-1 0,0 0 0,0 1 0,0-1 0,0 0 0,-1 0 0,1 0 0,-1 0 0,1 0 0,0 0 0,-3 1 0,3-2 0,0 0 0,1 0 0,-1 0 0,0 0 0,1-1 0,-1 1 0,1 0 0,-1 0 0,0 0 0,1-1 0,-1 1 0,1 0 0,-1-1 0,0 1 0,1 0 0,-1-1 0,1 1 0,-1-1 0,1 1 0,0 0 0,-1-1 0,1 1 0,-1-1 0,1 0 0,0 1 0,-1-1 0,1 0 0,-4-7 0,1-1 0,0 0 0,1 1 0,-3-15 0,3 11 0,-61-274 0,61 275 0,-1 0 0,0 0 0,-1 1 0,-8-16 0,12 25 0,0 0 0,-1 0 0,1 0 0,-1 0 0,1 0 0,-1 1 0,1-1 0,-1 0 0,0 0 0,1 1 0,-1-1 0,0 1 0,0-1 0,0 0 0,1 1 0,-1-1 0,0 1 0,0 0 0,0-1 0,0 1 0,0 0 0,0-1 0,0 1 0,-1 0 0,0 1 0,0 0 0,1 0 0,-1 0 0,1 0 0,0 0 0,-1 0 0,1 1 0,0-1 0,-1 0 0,1 1 0,0 0 0,0-1 0,0 1 0,1-1 0,-1 1 0,0 0 0,1 0 0,-1-1 0,0 3 0,-129 300 0,124-294 0,0 0 0,-1-1 0,0 1 0,-1-1 0,0 0 0,-14 12 0,21-22 0,1 1 0,-1 0 0,0-1 0,0 1 0,1 0 0,-1-1 0,0 1 0,1-1 0,-1 1 0,0-1 0,1 0 0,-1 1 0,1-1 0,-1 1 0,1-1 0,-1 0 0,1 0 0,0 1 0,-1-1 0,1 0 0,0 0 0,0 1 0,-1-1 0,1 0 0,0-1 0,-10-24 0,-5-23 0,-19-50 0,19 48 0,14 44 0,0 0 0,-1 0 0,0-1 0,0 1 0,-1 1 0,0-1 0,0 0 0,-1 1 0,0-1 0,-6-8 0,9 15 0,1-1 0,-1 1 0,0-1 0,1 0 0,-1 1 0,1 0 0,-1-1 0,0 1 0,1-1 0,-1 1 0,0 0 0,0-1 0,1 1 0,-1 0 0,0 0 0,0 0 0,1 0 0,-1 0 0,0-1 0,0 1 0,0 1 0,1-1 0,-1 0 0,0 0 0,0 0 0,1 0 0,-1 0 0,0 1 0,0-1 0,1 0 0,-1 1 0,0-1 0,1 0 0,-1 1 0,0-1 0,1 1 0,-1-1 0,1 1 0,-1 0 0,1-1 0,-1 1 0,1-1 0,-1 1 0,1 0 0,-1-1 0,1 1 0,0 0 0,0 0 0,-1-1 0,1 1 0,0 0 0,0 1 0,-12 48 0,11-43 0,-3 7 0,0-1 0,-1 1 0,-1-1 0,0 0 0,-12 18 0,-2 5 0,-6 18 0,-30 92 0,56-146 0,0 0 0,0 0 0,0-1 0,0 1 0,0 0 0,0 0 0,-1 0 0,1 0 0,0 0 0,0 0 0,0 0 0,0 0 0,0 0 0,-1-1 0,1 1 0,0 0 0,0 0 0,0 0 0,0 0 0,-1 0 0,1 0 0,0 0 0,0 0 0,0 0 0,0 0 0,-1 0 0,1 0 0,0 0 0,0 0 0,0 0 0,0 0 0,0 1 0,-1-1 0,1 0 0,0 0 0,0 0 0,0 0 0,0 0 0,0 0 0,-1 0 0,1 0 0,0 1 0,-3-37 0,1-49 0,19-83 133,-2 31-1631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3:34.8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125 59 24575,'-1'1'0,"0"-1"0,-1 0 0,1 1 0,0-1 0,0 1 0,0 0 0,0-1 0,0 1 0,0 0 0,0 0 0,0-1 0,0 1 0,0 0 0,0 0 0,1 0 0,-1 0 0,0 0 0,1 1 0,-1-1 0,0 2 0,-15 34 0,8-15 0,7-22 0,-6 11 0,1 0 0,-1 1 0,2 0 0,-1 0 0,2 0 0,0 1 0,0-1 0,1 1 0,-2 21 0,4-25 0,1 0 0,0 0 0,-1 0 0,0-1 0,-1 1 0,0 0 0,-4 10 0,6-19 0,0 0 0,0 0 0,0 1 0,0-1 0,0 0 0,0 0 0,0 0 0,0 1 0,0-1 0,0 0 0,0 0 0,0 0 0,-1 1 0,1-1 0,0 0 0,0 0 0,0 0 0,0 0 0,0 1 0,0-1 0,0 0 0,-1 0 0,1 0 0,0 0 0,0 0 0,0 0 0,0 1 0,-1-1 0,1 0 0,0 0 0,0 0 0,0 0 0,0 0 0,-1 0 0,1 0 0,0 0 0,0 0 0,0 0 0,-1 0 0,1 0 0,0 0 0,0 0 0,0 0 0,-1 0 0,1 0 0,0 0 0,0 0 0,0 0 0,-1 0 0,1-1 0,-5-11 0,2-21 0,4 21 0,1 0 0,1 0 0,0 0 0,1 0 0,0 0 0,1 1 0,11-20 0,51-74 0,-66 102 0,1 1 0,-1-1 0,1 1 0,0-1 0,0 1 0,0 0 0,0 0 0,0 0 0,0 0 0,1 0 0,-1 0 0,1 1 0,-1-1 0,1 1 0,0-1 0,-1 1 0,1 0 0,0 0 0,0 0 0,0 1 0,0-1 0,0 1 0,0 0 0,0-1 0,0 1 0,0 1 0,0-1 0,0 0 0,0 1 0,0-1 0,-1 1 0,1 0 0,0 0 0,0 0 0,0 0 0,-1 1 0,1-1 0,-1 1 0,1-1 0,-1 1 0,1 0 0,-1 0 0,3 4 0,11 10 0,-1 1 0,0 0 0,-1 1 0,18 33 0,-22-35 0,-8-13 0,4 7 0,0 0 0,1-1 0,0 0 0,0-1 0,10 9 0,-16-15 0,1-1 0,0 1 0,0-1 0,0 0 0,0 0 0,0 0 0,0 0 0,0 0 0,0 0 0,0 0 0,0-1 0,0 1 0,1-1 0,-1 0 0,0 1 0,0-1 0,1 0 0,-1 0 0,0 0 0,0-1 0,0 1 0,1-1 0,-1 1 0,0-1 0,0 0 0,0 1 0,0-1 0,0 0 0,0 0 0,0-1 0,0 1 0,2-2 0,5-5 0,-1 0 0,0-1 0,-1 0 0,0 0 0,0-1 0,-1 1 0,7-14 0,10-16 0,-23 38 0,1-1 0,0 1 0,0 0 0,0-1 0,0 1 0,0 0 0,0 0 0,0 0 0,0 0 0,0 0 0,0 0 0,1 0 0,-1 0 0,0 0 0,1 0 0,-1 1 0,0-1 0,1 1 0,-1-1 0,3 0 0,-3 2 0,0-1 0,0 0 0,0 1 0,0-1 0,0 1 0,0-1 0,0 1 0,0-1 0,-1 1 0,1-1 0,0 1 0,0 0 0,0 0 0,-1-1 0,1 1 0,0 0 0,-1 0 0,1 0 0,-1 0 0,1 0 0,0 1 0,3 9 0,0 0 0,-1 0 0,0 0 0,1 12 0,-3-17 0,5 26 0,18 49 0,-21-71 0,0-1 0,1 0 0,1 1 0,0-1 0,0-1 0,0 1 0,1-1 0,1 0 0,8 9 0,-14-17 0,1 1 0,-1-1 0,1 1 0,-1-1 0,1 1 0,-1-1 0,1 0 0,-1 0 0,1 0 0,-1 0 0,1 0 0,-1 0 0,1 0 0,-1 0 0,1-1 0,0 1 0,-1-1 0,0 1 0,1-1 0,-1 0 0,1 1 0,-1-1 0,0 0 0,1 0 0,-1 0 0,0 0 0,2-2 0,42-38 0,-31 27 0,75-57 0,-78 64 0,1-1 0,0 2 0,0-1 0,0 2 0,1 0 0,16-5 0,-27 9 0,0 1 0,0 0 0,1-1 0,-1 1 0,0 0 0,1 0 0,-1 0 0,0 0 0,1 1 0,-1-1 0,0 1 0,0-1 0,1 1 0,-1 0 0,0 0 0,0 0 0,0 0 0,0 0 0,0 0 0,0 1 0,0-1 0,-1 0 0,1 1 0,0 0 0,-1-1 0,3 4 0,1 4 0,1 0 0,-2 0 0,1 0 0,5 19 0,7 13 0,-17-40 0,0-1 0,0 0 0,0 0 0,0 1 0,0-1 0,0 0 0,1 0 0,-1 1 0,0-1 0,0 0 0,0 0 0,0 0 0,0 1 0,0-1 0,1 0 0,-1 0 0,0 0 0,0 1 0,0-1 0,0 0 0,1 0 0,-1 0 0,0 0 0,0 0 0,0 1 0,1-1 0,-1 0 0,0 0 0,0 0 0,1 0 0,-1 0 0,0 0 0,0 0 0,1 0 0,-1 0 0,0 0 0,0 0 0,1 0 0,-1 0 0,0 0 0,0 0 0,1 0 0,-1 0 0,0 0 0,0 0 0,1 0 0,-1-1 0,0 1 0,0 0 0,0 0 0,1 0 0,-1 0 0,0 0 0,0-1 0,0 1 0,1 0 0,5-21 0,-3-28 0,-5 26 0,0-1 0,-2 1 0,-10-38 0,4 22 0,-2 15 0,9 24 0,8 15 0,-1-8 0,0 1 0,0-1 0,1 0 0,0-1 0,0 1 0,0-1 0,1 0 0,0 0 0,0-1 0,0 1 0,1-1 0,0-1 0,0 1 0,0-1 0,1 0 0,-1-1 0,1 0 0,0 0 0,0-1 0,0 0 0,0 0 0,0-1 0,9 1 0,-2 1 0,1 1 0,-2 0 0,1 1 0,14 7 0,-16-6 0,1 0 0,-1-1 0,1-1 0,0-1 0,20 4 0,-26-7 0,5 2 0,0-1 0,0-1 0,-1 0 0,1-1 0,15-2 0,-25 2 0,0 0 0,0 0 0,0 0 0,0 0 0,0 0 0,0-1 0,-1 1 0,1-1 0,-1 0 0,1 0 0,-1 0 0,1 0 0,-1 0 0,0 0 0,0-1 0,0 1 0,0-1 0,-1 1 0,1-1 0,-1 0 0,1 1 0,-1-1 0,0 0 0,0 0 0,0 0 0,0-5 0,1-20 0,1-15 0,-3 42 0,1-1 0,-1 1 0,0-1 0,0 1 0,1-1 0,-1 1 0,1-1 0,-1 1 0,1-1 0,0 1 0,0 0 0,-1 0 0,1-1 0,0 1 0,0 0 0,0 0 0,0 0 0,1 0 0,0-1 0,0 2 0,-1 0 0,0 0 0,0 0 0,0 0 0,0 0 0,0 0 0,0 1 0,0-1 0,0 0 0,0 1 0,1-1 0,-1 1 0,-1-1 0,1 1 0,0-1 0,0 1 0,0 0 0,0-1 0,0 1 0,0 0 0,-1 0 0,1 0 0,0 0 0,-1 0 0,1 0 0,-1 0 0,2 1 0,15 31 0,-8-9 0,-2 1 0,8 41 0,-10-39 0,2 0 0,10 29 0,-13-47 0,0-1 0,0 0 0,0 0 0,1 0 0,0 0 0,1-1 0,0 0 0,0 0 0,0 0 0,11 8 0,5 2 0,-9-6 0,-1-1 0,1 0 0,1-1 0,0-1 0,0 0 0,17 7 0,-27-14 0,-1 0 0,1-1 0,-1 1 0,1 0 0,-1-1 0,1 0 0,-1 0 0,1 0 0,-1 0 0,1-1 0,-1 0 0,1 1 0,-1-1 0,1 0 0,-1 0 0,0-1 0,0 1 0,0-1 0,1 0 0,-2 0 0,1 0 0,0 0 0,0 0 0,0 0 0,-1-1 0,0 0 0,1 1 0,-1-1 0,0 0 0,0 0 0,0 0 0,-1 0 0,1 0 0,1-5 0,15-28 0,100-179 0,-117 214 0,0-1 0,0 0 0,0 0 0,0 1 0,1-1 0,-1 0 0,0 1 0,1 0 0,-1-1 0,1 1 0,0 0 0,-1-1 0,1 1 0,0 0 0,0 0 0,0 1 0,0-1 0,-1 0 0,1 1 0,0-1 0,0 1 0,0-1 0,4 1 0,-6 0 0,1 0 0,0 0 0,-1 1 0,1-1 0,-1 0 0,1 1 0,0-1 0,-1 0 0,1 1 0,-1-1 0,1 1 0,-1-1 0,1 1 0,-1-1 0,1 1 0,-1-1 0,0 1 0,1-1 0,-1 1 0,0-1 0,1 1 0,-1 0 0,0-1 0,0 1 0,1 1 0,-1 0 0,0 1 0,0 0 0,0 0 0,0-1 0,0 1 0,-1 0 0,1-1 0,-1 1 0,1 0 0,-2 3 0,-1 1 0,-1 0 0,0 0 0,0 0 0,0-1 0,-1 1 0,0-1 0,0 0 0,0 0 0,-1-1 0,0 1 0,-11 6 0,-10 6 0,-43 22 0,62-35 0,-33 15 0,-1-2 0,-84 24 0,-94 8 0,212-48 0,-40 8 0,0-2 0,0-2 0,-1-2 0,-83-4 0,130 0 0,0 0 0,-1 0 0,1-1 0,0 1 0,-1-1 0,1 1 0,0-1 0,0 0 0,0 0 0,0 0 0,0 0 0,0 0 0,0 0 0,0 0 0,0-1 0,0 1 0,0-1 0,1 0 0,-1 1 0,1-1 0,-1 0 0,1 0 0,-2-2 0,3 2 0,-1 0 0,1 0 0,0 0 0,0 0 0,0-1 0,0 1 0,0 0 0,0 0 0,1 0 0,-1 0 0,1 1 0,-1-1 0,1 0 0,0 0 0,0 0 0,0 0 0,0 0 0,0 1 0,0-1 0,0 1 0,0-1 0,1 0 0,-1 1 0,1 0 0,-1-1 0,4-1 0,19-15 0,0 1 0,1 1 0,1 1 0,0 1 0,1 2 0,30-10 0,7 2 0,104-20 0,-108 27 0,-35 7 0,0 1 0,1 1 0,26-1 0,-38 5 0,0-1 0,0 0 0,-1-1 0,1-1 0,-1 0 0,0 0 0,1-2 0,15-7 0,-28 12 0,0-1 0,1 0 0,-1 1 0,1-1 0,-1 1 0,1-1 0,-1 1 0,1 0 0,-1 0 0,1 0 0,-1-1 0,1 1 0,-1 1 0,1-1 0,-1 0 0,1 0 0,-1 1 0,1-1 0,-1 0 0,3 2 0,-4 7 0,-17 3 0,-38 10 0,-1-4 0,-113 24 0,34-11 0,-134 28 0,323-61 0,-22 3 0,559-3 0,-546 6 0,0 1 0,0 3 0,-1 2 0,-1 1 0,56 23 0,-64-22 0,-32-11 0,0 0 0,-1-1 0,1 1 0,-1 0 0,0 1 0,1-1 0,-1 0 0,0 1 0,1-1 0,-1 1 0,0 0 0,0-1 0,-1 1 0,1 0 0,0 0 0,0 1 0,-1-1 0,0 0 0,1 0 0,-1 1 0,0-1 0,0 1 0,0-1 0,0 1 0,0 3 0,-1-3 0,0-1 0,-1 0 0,1 0 0,-1 1 0,0-1 0,0 0 0,0 0 0,0 0 0,0 0 0,0 0 0,0 0 0,-1 0 0,1-1 0,-1 1 0,1 0 0,-1-1 0,0 1 0,1-1 0,-1 0 0,0 1 0,0-1 0,0 0 0,0 0 0,0 0 0,0 0 0,-1-1 0,1 1 0,0 0 0,0-1 0,-4 1 0,-302 69 0,305-69 0,1 0 0,-1 0 0,0-1 0,0 1 0,0-1 0,0 0 0,1 0 0,-1 0 0,0 0 0,0 0 0,0-1 0,0 1 0,0-1 0,1 0 0,-1 0 0,0 0 0,-2-2 0,4 2 0,0 0 0,0-1 0,0 1 0,0-1 0,1 1 0,-1-1 0,0 0 0,1 1 0,0-1 0,-1 0 0,1 1 0,0-1 0,0 0 0,0 0 0,0 1 0,0-1 0,0 0 0,0 1 0,1-1 0,-1 0 0,0 1 0,1-1 0,0 0 0,-1 1 0,1-1 0,0 1 0,0-1 0,2-2 0,7-15 0,0 0 0,2 1 0,0 0 0,1 1 0,0 1 0,2 0 0,19-18 0,-24 26 0,0 0 0,0 0 0,1 1 0,0 0 0,0 1 0,1 0 0,0 1 0,0 0 0,0 1 0,0 0 0,1 1 0,0 0 0,16 0 0,-13 2 0,41-1 0,59-11 0,-69 6 0,-1 2 0,2 2 0,93 6 0,-134-1 0,0-1 0,1 1 0,-1 0 0,0 0 0,0 1 0,0 0 0,0 0 0,-1 1 0,0 0 0,1 0 0,-1 1 0,0-1 0,7 8 0,-10-8 0,1 0 0,-1 0 0,1 0 0,-1 0 0,0 1 0,0-1 0,-1 1 0,0-1 0,0 1 0,0 0 0,0 0 0,0 0 0,-1 0 0,0 1 0,0-1 0,-1 0 0,0 0 0,1 0 0,-2 9 0,0-11 0,0 0 0,0 1 0,-1-1 0,1 0 0,-1-1 0,1 1 0,-1 0 0,0 0 0,0-1 0,0 1 0,-1-1 0,1 0 0,-1 1 0,1-1 0,-1 0 0,0 0 0,1-1 0,-1 1 0,0-1 0,0 1 0,0-1 0,0 0 0,-1 0 0,-3 1 0,-12 2 0,-1 0 0,-37 1 0,39-3 0,-90 8 0,-2 1 0,1-5 0,-131-8 0,235 1 0,-1 0 0,1-1 0,0 1 0,0-1 0,0 0 0,0-1 0,0 1 0,0-1 0,0 0 0,1-1 0,0 1 0,-1-1 0,1 1 0,1-1 0,-1 0 0,0-1 0,1 1 0,-5-9 0,-5-9 0,1-1 0,-15-41 0,20 48 0,-1-3 0,2 0 0,0-1 0,1 0 0,1 0 0,0 0 0,0-33 0,3 46 0,2-1 0,-1 0 0,1 1 0,0-1 0,0 0 0,1 1 0,0-1 0,0 1 0,1 0 0,0 0 0,0 0 0,1 0 0,0 0 0,0 1 0,1-1 0,-1 1 0,1 0 0,1 1 0,-1-1 0,9-5 0,28-16 0,1 3 0,88-37 0,-65 32 0,-52 22 0,0 2 0,1-1 0,-1 2 0,1 0 0,21-3 0,-33 6 0,0 1 0,0 0 0,-1-1 0,1 1 0,0 0 0,0 0 0,0 1 0,0-1 0,0 1 0,0-1 0,-1 1 0,1 0 0,0 0 0,-1 0 0,1 0 0,0 1 0,-1-1 0,0 1 0,1 0 0,-1-1 0,0 1 0,0 0 0,0 0 0,0 0 0,0 1 0,0-1 0,0 0 0,-1 1 0,0-1 0,1 1 0,-1 0 0,0-1 0,0 1 0,0 0 0,0 4 0,2 3 0,-2 0 0,1 0 0,-1 0 0,-1 0 0,0 0 0,0 0 0,-1 0 0,0 0 0,-1 0 0,0-1 0,-4 13 0,3-17 0,1 1 0,-1-1 0,0 0 0,-1 0 0,1 0 0,-1 0 0,0-1 0,0 1 0,0-1 0,-1 0 0,0 0 0,1-1 0,-1 1 0,-1-1 0,1 0 0,0-1 0,-1 1 0,1-1 0,-11 3 0,-14 1 0,0-2 0,-1 0 0,1-2 0,-1-2 0,-54-5 0,150 4 0,0-3 0,70-13 0,-75 9 0,-27 2 0,63-21 0,16-3 0,-99 28 0,0 0 0,0 1 0,0 1 0,0 0 0,0 1 0,0 0 0,14 3 0,127 25 0,-150-28 0,-1 0 0,1 0 0,-1 0 0,1 1 0,-1-1 0,0 1 0,1 0 0,-1 0 0,0 0 0,0 0 0,-1 0 0,1 1 0,0 0 0,-1-1 0,1 1 0,-1 0 0,0 0 0,0 0 0,0 0 0,-1 1 0,1-1 0,-1 0 0,1 1 0,0 6 0,-1-7 0,0 0 0,-1 0 0,0 0 0,1 0 0,-1 0 0,0 0 0,0 0 0,-1 0 0,1 0 0,-1 0 0,1 0 0,-1 0 0,0-1 0,0 1 0,0 0 0,0 0 0,-1-1 0,1 1 0,-1-1 0,0 1 0,1-1 0,-1 1 0,0-1 0,-1 0 0,1 0 0,0 0 0,0 0 0,-1-1 0,1 1 0,-5 2 0,-42 14-1365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50.3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3246 380 24575,'0'-3'0,"-1"1"0,1-1 0,-1 0 0,1 1 0,-1-1 0,0 1 0,0-1 0,0 1 0,0-1 0,0 1 0,-1-1 0,1 1 0,-1 0 0,0 0 0,0 0 0,1 0 0,-1 0 0,0 0 0,0 1 0,-1-1 0,1 0 0,0 1 0,-1 0 0,1-1 0,-1 1 0,1 0 0,-1 1 0,1-1 0,-1 0 0,0 1 0,-3-1 0,-12-2 0,-1 1 0,0 0 0,-29 2 0,26 1 0,-1031 1 0,1027-4 0,36-4 0,48-6 0,584-65 0,-112-8 0,-292 45 0,-506 44 0,143-5 0,-1448-36-2564,1048 8 2260,492 23 757,22 0-97,19 0 461,21 1-573,0 1 0,0 1 1,0 2-1,33 2 0,-6-1-223,1197 1-21,-1797 19 0,-169-6 0,605-15 0,70 1 0,38 1 0,0-1 0,0 0 0,0 0 0,0 0 0,0 0 0,0 0 0,0 0 0,0 0 0,0 0 0,0 0 0,0 0 0,0 1 0,0-1 0,1 0 0,-1 0 0,0 0 0,0 0 0,0 0 0,0 0 0,0 0 0,0 0 0,0 0 0,0 1 0,-1-1 0,1 0 0,0 0 0,0 0 0,0 0 0,0 0 0,0 0 0,0 0 0,0 0 0,0 0 0,0 1 0,0-1 0,0 0 0,0 0 0,0 0 0,0 0 0,0 0 0,0 0 0,-1 0 0,1 0 0,0 0 0,0 0 0,0 0 0,0 0 0,0 0 0,0 0 0,0 0 0,0 0 0,0 0 0,-1 0 0,18 7 0,25 6 0,378 93 0,-51-11 0,-353-92 0,66 16 0,109 39 0,-185-56 0,0 0 0,0 1 0,0 0 0,0 1 0,-1-1 0,1 1 0,-1 0 0,9 9 0,-13-12 0,0 0 0,0 1 0,-1-1 0,1 1 0,0-1 0,0 1 0,-1-1 0,1 1 0,-1-1 0,1 1 0,-1 0 0,0-1 0,1 1 0,-1 0 0,0-1 0,0 1 0,0 0 0,0-1 0,-1 1 0,1 0 0,0-1 0,-1 1 0,1 0 0,-1-1 0,0 1 0,1-1 0,-1 1 0,0-1 0,0 1 0,0-1 0,0 0 0,0 1 0,0-1 0,-1 0 0,1 0 0,0 0 0,0 0 0,-3 1 0,-10 10 0,0-2 0,-1 0 0,-1-1 0,0-1 0,0 0 0,-28 9 0,-108 26 0,142-40 0,-205 43 0,-2-9 0,-1-9 0,-229-1 0,434-27 0,6 0 0,1 1 0,-1-1 0,0-1 0,1 1 0,-1-1 0,1 0 0,-8-3 0,13 4 0,1 0 0,0 0 0,0 0 0,0 0 0,0 0 0,0 0 0,0 0 0,-1 0 0,1 0 0,0 0 0,0 0 0,0 0 0,0 0 0,0 0 0,0 0 0,0 0 0,0 0 0,-1-1 0,1 1 0,0 0 0,0 0 0,0 0 0,0 0 0,0 0 0,0 0 0,0 0 0,0-1 0,0 1 0,0 0 0,0 0 0,0 0 0,0 0 0,0 0 0,0 0 0,0-1 0,0 1 0,0 0 0,0 0 0,0 0 0,0 0 0,0 0 0,0 0 0,0-1 0,0 1 0,0 0 0,0 0 0,0 0 0,0 0 0,0 0 0,0 0 0,0 0 0,1-1 0,-1 1 0,0 0 0,0 0 0,0 0 0,0 0 0,0 0 0,0 0 0,0 0 0,13-6 0,16-2 0,67-1 0,177 7 0,-137 5 0,475-3 0,-814 2 0,-232-5 0,383-1 0,0-2 0,0-3 0,0-2 0,1-2 0,1-3 0,0-1 0,1-3 0,2-2 0,-73-44 0,107 58 0,1-1 0,0 1 0,1-2 0,-20-20 0,29 28 0,1 1 0,0 0 0,-1-1 0,1 0 0,0 1 0,0-1 0,0 0 0,0 1 0,0-1 0,0 0 0,1 0 0,-1 0 0,0 0 0,1 0 0,0 0 0,-1 0 0,1 0 0,0 0 0,0 0 0,0 0 0,0 0 0,1 0 0,-1 0 0,0 0 0,1 0 0,-1 0 0,1 0 0,0 1 0,0-1 0,0 0 0,0 0 0,0 1 0,0-1 0,0 0 0,0 1 0,1-1 0,-1 1 0,1-1 0,-1 1 0,1 0 0,-1 0 0,1 0 0,0 0 0,0 0 0,-1 0 0,5-1 0,28-13 0,1 2 0,1 2 0,0 1 0,0 2 0,51-5 0,-28 3 0,295-50 0,-541 64 0,96 9 0,0 4 0,-123 41 0,21-5 0,112-29 0,70-15 0,21-3 0,25-2 0,-35-4 0,398-1 0,18 2 0,-409-1 0,-1 0 0,0 1 0,1 0 0,-1 0 0,0 0 0,0 1 0,10 3 0,-16-5 0,0 0 0,0 0 0,0 0 0,0 0 0,0 0 0,1 0 0,-1 1 0,0-1 0,0 0 0,0 0 0,0 0 0,0 0 0,1 0 0,-1 0 0,0 0 0,0 0 0,0 0 0,0 1 0,0-1 0,0 0 0,0 0 0,0 0 0,0 0 0,0 0 0,1 0 0,-1 1 0,0-1 0,0 0 0,0 0 0,0 0 0,0 0 0,0 0 0,0 1 0,0-1 0,0 0 0,0 0 0,0 0 0,0 0 0,0 0 0,0 1 0,0-1 0,0 0 0,-1 0 0,1 0 0,0 0 0,0 0 0,0 1 0,0-1 0,0 0 0,0 0 0,0 0 0,0 0 0,-1 0 0,-10 5 0,-15 0 0,-65 4 0,-259 19 0,268-26 0,-1-3 0,-100-14 0,153 10 0,-58-16 0,81 19 0,0 0 0,0-1 0,0 0 0,0 0 0,1 0 0,-1-1 0,1 0 0,0 0 0,0-1 0,1 1 0,-1-1 0,1-1 0,0 1 0,-5-7 0,9 9 0,0 1 0,0 0 0,-1-1 0,1 1 0,1 0 0,-1-1 0,0 0 0,1 1 0,-1-1 0,1 1 0,0-1 0,0 0 0,0 1 0,0-1 0,0 1 0,0-1 0,1 0 0,0 1 0,-1-1 0,1 1 0,0-1 0,0 1 0,0 0 0,0-1 0,1 1 0,-1 0 0,1 0 0,-1 0 0,1 0 0,0 0 0,0 0 0,4-3 0,-1 1 0,1-1 0,1 2 0,-1-1 0,0 1 0,1 0 0,0 0 0,-1 0 0,1 1 0,0 0 0,11-1 0,110-16 0,176-50 0,-304 69 0,0 0 0,0 0 0,0 0 0,0 0 0,0 0 0,0 0 0,0-1 0,0 1 0,0 0 0,0 0 0,0 0 0,0 0 0,0 0 0,0 0 0,0-1 0,0 1 0,0 0 0,0 0 0,0 0 0,0 0 0,0 0 0,0 0 0,0-1 0,0 1 0,0 0 0,0 0 0,0 0 0,0 0 0,0 0 0,0 0 0,0 0 0,0 0 0,1 0 0,-1-1 0,0 1 0,0 0 0,0 0 0,0 0 0,0 0 0,0 0 0,0 0 0,1 0 0,-1 0 0,0 0 0,0 0 0,0 0 0,0 0 0,0 0 0,0 0 0,1 0 0,-1 0 0,0 0 0,0 0 0,-19-3 0,-29 1 0,-168 6 0,-242-6 0,453 2 0,1 0 0,-1 0 0,1 0 0,-1-1 0,0 0 0,1 0 0,0 0 0,-1-1 0,1 1 0,0-1 0,-1 0 0,1 0 0,0-1 0,0 1 0,1-1 0,-7-5 0,9 12 0,-1 0 0,1-1 0,-1 1 0,1 0 0,0 0 0,0 0 0,1 0 0,-1 0 0,1 5 0,-1 1 0,-1-2 0,1 0 0,0-1 0,0 1 0,1 0 0,0 0 0,0 0 0,3 13 0,-2-17 0,1 1 0,-1-1 0,1 0 0,0 0 0,0 0 0,1-1 0,-1 1 0,1 0 0,0-1 0,0 0 0,0 0 0,0 0 0,1 0 0,-1 0 0,6 3 0,84 47 0,-68-41 0,0 2 0,0 1 0,33 27 0,-40-25 0,0 0 0,-1 1 0,-1 0 0,-1 2 0,-1 0 0,22 42 0,-28-46 0,0 1 0,-2-1 0,0 2 0,-1-1 0,-1 1 0,0-1 0,-1 1 0,-1 0 0,-1 0 0,-1 19 0,0-36 0,0 1 0,0 0 0,0-1 0,0 1 0,0 0 0,0-1 0,-1 1 0,1-1 0,-1 1 0,1 0 0,-1-1 0,1 1 0,-1-1 0,0 1 0,0-1 0,0 0 0,0 1 0,0-1 0,0 0 0,0 0 0,0 1 0,0-1 0,-3 2 0,2-3 0,0 0 0,0 1 0,0-1 0,0 0 0,0 0 0,0 0 0,0-1 0,1 1 0,-1 0 0,0-1 0,0 1 0,0-1 0,0 1 0,1-1 0,-1 0 0,0 0 0,-2-1 0,-11-8 0,1-1 0,0 0 0,-20-21 0,24 23 0,-18-20-136,-28-37-1,37 43-955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3:40.5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215 450 24575,'1'-2'0,"0"0"0,0 0 0,0 0 0,0 0 0,0 0 0,1 1 0,-1-1 0,1 0 0,-1 1 0,1-1 0,-1 1 0,1-1 0,0 1 0,0 0 0,-1 0 0,1 0 0,4-2 0,36-16 0,-11 12 0,0 2 0,0 1 0,0 1 0,1 1 0,0 2 0,33 5 0,19-2 0,-34-5 0,-34 1 0,0 0 0,0 1 0,0 0 0,0 2 0,0 0 0,21 5 0,-35-7 0,-1 0 0,1 0 0,-1 1 0,1-1 0,-1 1 0,1-1 0,-1 1 0,0 0 0,1-1 0,-1 1 0,0 0 0,1 0 0,-1 0 0,0 0 0,0 0 0,0 0 0,0 0 0,0 0 0,0 0 0,0 1 0,0-1 0,-1 0 0,1 1 0,0-1 0,-1 0 0,1 1 0,-1-1 0,0 1 0,1-1 0,-1 1 0,0-1 0,0 1 0,0-1 0,0 1 0,0-1 0,0 1 0,0-1 0,0 1 0,-1-1 0,0 3 0,0-1 0,-1-1 0,0 1 0,0-1 0,0 1 0,0-1 0,-1 1 0,1-1 0,0 0 0,-1 0 0,0 0 0,1-1 0,-1 1 0,0-1 0,0 1 0,0-1 0,0 0 0,0 0 0,-4 1 0,-6 0 0,0 0 0,-1 0 0,1-1 0,0-1 0,-1 0 0,1-1 0,0-1 0,-15-3 0,23 4 0,1 0 0,-1 0 0,0-1 0,1 1 0,-1-1 0,1-1 0,-1 1 0,1-1 0,0 1 0,0-1 0,0 0 0,1 0 0,-1-1 0,1 1 0,-1-1 0,1 0 0,0 0 0,1 0 0,-1 0 0,1 0 0,0-1 0,0 1 0,0-1 0,-2-8 0,3 10 0,1 1 0,-1-1 0,1 1 0,0-1 0,0 1 0,0-1 0,0 1 0,1-1 0,-1 0 0,1 1 0,-1 0 0,1-1 0,0 1 0,0-1 0,0 1 0,0 0 0,0-1 0,1 1 0,-1 0 0,3-2 0,-1 0 0,1 0 0,0 1 0,0 0 0,1 0 0,-1 0 0,1 1 0,-1-1 0,1 1 0,7-2 0,6-1 0,0 0 0,0 2 0,0 0 0,30 0 0,427 7 0,-468-4 0,0 0 0,0 0 0,0 1 0,0 1 0,0-1 0,-1 1 0,1 0 0,0 0 0,-1 1 0,1 0 0,-1 0 0,7 5 0,-11-6 0,0-1 0,0 1 0,0 0 0,0 0 0,-1 0 0,1 0 0,-1 0 0,1 1 0,-1-1 0,0 0 0,0 1 0,0-1 0,0 0 0,0 1 0,0-1 0,-1 1 0,1 0 0,-1-1 0,0 1 0,0-1 0,0 1 0,0 0 0,0-1 0,0 1 0,-1 0 0,1-1 0,-1 1 0,0-1 0,0 1 0,0-1 0,0 0 0,0 1 0,-1-1 0,1 0 0,-3 3 0,1-1 0,0 0 0,0 0 0,-1-1 0,1 0 0,-1 1 0,0-1 0,0 0 0,0-1 0,0 1 0,0-1 0,-1 0 0,1 0 0,-1 0 0,0-1 0,1 0 0,-1 1 0,0-2 0,-7 2 0,-13 0 0,-1-1 0,-35-3 0,28 0 0,-338-2 0,404 1 0,-1-2 0,0-1 0,50-16 0,-22 6 0,82-26 0,-97 26 0,2 3 0,-1 1 0,2 2 0,77-5 0,-121 15 0,0-1 0,-1 1 0,0-1 0,1 1 0,-1 0 0,1 1 0,-1-1 0,1 0 0,-1 1 0,0 0 0,1 0 0,-1 0 0,0 0 0,0 1 0,1-1 0,-1 1 0,4 3 0,-6-4 0,-1-1 0,0 1 0,0 0 0,0-1 0,0 1 0,-1 0 0,1 0 0,0-1 0,0 1 0,0 0 0,0-1 0,-1 1 0,1 0 0,0-1 0,-1 1 0,1-1 0,-1 1 0,1 0 0,0-1 0,-1 1 0,1-1 0,-1 1 0,1-1 0,-1 1 0,0-1 0,1 0 0,-1 1 0,1-1 0,-1 0 0,0 1 0,1-1 0,-2 0 0,-22 12 0,7-6 0,-1 0 0,-1-1 0,1-1 0,-1-1 0,-31 1 0,-102-6 0,61-2 0,69 2 0,0-1 0,0-1 0,1 0 0,0-2 0,0-1 0,0-1 0,-22-11 0,-47-16 0,16 13 0,41 13 0,1 0 0,0-3 0,-37-18 0,66 28 0,-1-1 0,1 0 0,-1 0 0,1 0 0,0 0 0,0 0 0,0-1 0,1 0 0,-1 1 0,1-1 0,0 0 0,0 0 0,0 0 0,0 0 0,1-1 0,0 1 0,-1 0 0,2-1 0,-1 1 0,0-9 0,1 9 0,0 1 0,0-1 0,0 1 0,0 0 0,0-1 0,1 1 0,0 0 0,0-1 0,0 1 0,0 0 0,0 0 0,0 0 0,1 0 0,0 0 0,-1 0 0,1 0 0,0 1 0,0-1 0,1 0 0,-1 1 0,1 0 0,-1 0 0,1-1 0,0 2 0,-1-1 0,1 0 0,6-2 0,17-2 0,1 1 0,0 1 0,0 2 0,0 1 0,0 1 0,46 5 0,9 0 0,-47-5 0,-5 1 0,-64-1 0,-851-1 0,990 5 16,0 4 1,123 25-1,203 65-585,18 3 295,-135-41 274,199 34 0,-423-86-8,-59-6 78,45 8 1,-76-10-59,1 0 0,-1 0 1,1 0-1,-1-1 1,0 1-1,1 0 1,-1 0-1,1 0 1,-1 0-1,1 1 0,-1-1 1,1 0-1,-1 0 1,0 0-1,1 0 1,-1 0-1,1 1 1,-1-1-1,0 0 1,1 0-1,-1 0 0,0 1 1,1-1-1,-1 0 1,0 1-1,1-1 1,-1 0-1,0 1 1,1-1-1,-1 0 0,0 1 1,0-1-1,0 1 1,1-1-1,-1 0 1,0 1-1,0-1 1,0 1-1,0-1 0,0 1 1,0-1-1,0 1 1,0-1-1,0 0 1,0 1-1,0-1 1,0 1-1,0-1 0,0 1 1,-25 17 84,-41 10-155,39-20 58,-1-2 0,1 0 0,-2-2 0,-34 1 0,-119-6 0,84-2 0,-104 5 0,-149-5 0,348 3 0,-49-6 0,49 6 0,1-1 0,0 1 0,0-1 0,0 1 0,-1-1 0,1 0 0,0 0 0,0 0 0,0 0 0,0 0 0,0 0 0,1-1 0,-1 1 0,0-1 0,1 1 0,-1-1 0,1 0 0,-1 1 0,-1-3 0,3 2 0,0 1 0,0 0 0,1 0 0,-1 0 0,0 0 0,0 0 0,0 0 0,1 0 0,-1 0 0,0 0 0,1 0 0,-1 0 0,1 0 0,0 0 0,-1 0 0,1 1 0,-1-1 0,1 0 0,0 0 0,0 1 0,0-1 0,-1 0 0,1 1 0,0-1 0,0 0 0,0 1 0,0 0 0,0-1 0,0 1 0,0-1 0,2 1 0,35-14 0,-36 14 0,351-75 0,-254 62 0,-1010 15 0,2959-2 0,-2848 0 0,866-18 0,41 8 0,182 6 0,-160 6 0,-94 1 0,1 1 0,-1 2 0,-1 2 0,1 1 0,-1 1 0,47 23 0,42 11 0,62 7 0,60 19 0,-242-69 0,0 0 0,0 0 0,-1 0 0,1 0 0,0 1 0,-1-1 0,1 1 0,-1-1 0,1 1 0,-1 0 0,0 0 0,1 0 0,-1 0 0,0 1 0,-1-1 0,1 0 0,0 1 0,-1 0 0,1-1 0,-1 1 0,0 0 0,1 3 0,-2-4 0,0 1 0,0-1 0,0 0 0,-1 0 0,1 0 0,-1 0 0,1 0 0,-1 0 0,0 0 0,0 0 0,0 0 0,0 0 0,0 0 0,-1-1 0,1 1 0,0 0 0,-1-1 0,1 1 0,-1-1 0,0 1 0,1-1 0,-1 0 0,0 0 0,0 0 0,0 0 0,0 0 0,0 0 0,0 0 0,0-1 0,0 1 0,-3 0 0,-49 10 0,51-11 0,1 1 0,-1-1 0,0 0 0,0 0 0,1 0 0,-1 0 0,0-1 0,1 1 0,-1-1 0,0 1 0,1-1 0,-1 0 0,1 0 0,-1 0 0,1-1 0,0 1 0,-4-3 0,5 3 0,1 0 0,0 0 0,-1 0 0,1 0 0,0 0 0,0 0 0,0 0 0,0 0 0,0 0 0,0 0 0,0 0 0,0 0 0,0 0 0,0 0 0,1 0 0,-1 0 0,0 0 0,1 0 0,-1 0 0,1 0 0,-1 0 0,1 0 0,-1 0 0,1 1 0,-1-1 0,1 0 0,0 0 0,0 1 0,-1-1 0,1 0 0,0 1 0,0-1 0,0 1 0,0-1 0,0 1 0,0-1 0,1 1 0,39-25 0,-37 24 0,117-73 0,-49 29 0,-70 44 0,-1 0 0,1 1 0,-1-1 0,1 0 0,-1 0 0,1 0 0,-1 0 0,1-1 0,-1 1 0,0 0 0,0 0 0,0-1 0,0 1 0,0-1 0,0 1 0,2-4 0,-4 5 0,1-1 0,0 0 0,0 1 0,-1-1 0,1 1 0,0-1 0,-1 0 0,1 1 0,-1-1 0,1 1 0,-1-1 0,1 1 0,-1 0 0,1-1 0,-1 1 0,1-1 0,-1 1 0,1 0 0,-1-1 0,0 1 0,1 0 0,-1 0 0,0 0 0,1-1 0,-1 1 0,0 0 0,1 0 0,-2 0 0,-69-3 0,62 3 0,-391 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54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3542 630 24575,'7'-6'0,"0"2"0,0-1 0,0 1 0,1 0 0,0 0 0,-1 1 0,13-4 0,24-11 0,-41 16 0,26-13 0,-2-2 0,0-1 0,25-21 0,-39 29 0,1 0 0,0 0 0,1 1 0,0 1 0,0 1 0,1 0 0,27-8 0,122-21 0,-63 17 0,-75 12 0,59-12 0,96-36 0,-165 51 0,-26 13 0,-26 13 0,-15-5 0,-1-2 0,-97 15 0,-30 8 0,-713 211 0,813-225 0,68-19 0,10-2 0,41-6 0,231-44 0,-140 22 0,236-13 0,136 37 0,-460 3 0,63 11 0,-94-11 0,0 1 0,-1 0 0,1 1 0,-1 0 0,0 1 0,0 0 0,-1 1 0,1 1 0,15 11 0,-26-17 0,0-1 0,1 1 0,-1 0 0,0 0 0,0 0 0,0 0 0,0 0 0,0 0 0,0 1 0,0-1 0,0 0 0,-1 0 0,1 1 0,0-1 0,-1 0 0,1 1 0,-1-1 0,1 1 0,-1-1 0,0 1 0,0-1 0,1 1 0,-1-1 0,0 1 0,0-1 0,-1 1 0,1-1 0,0 0 0,0 1 0,-1-1 0,1 1 0,-1-1 0,1 1 0,-1-1 0,0 0 0,1 1 0,-1-1 0,0 0 0,0 0 0,0 0 0,0 0 0,0 0 0,0 0 0,0 0 0,0 0 0,-1 0 0,1 0 0,-2 0 0,-8 7 0,0-2 0,0 0 0,-1 0 0,-17 5 0,19-8 0,-82 35 0,35-13 0,-79 21 0,8-15 0,-1-6 0,-2-5 0,-225 4 0,281-23 0,16 2 0,-1-3 0,-89-12 0,145 12 0,-1-1 0,1 0 0,0 0 0,0 0 0,0 0 0,0 0 0,0-1 0,0 0 0,0 0 0,1 0 0,-1 0 0,1-1 0,-1 1 0,1-1 0,0 0 0,0 0 0,0 0 0,0 0 0,1 0 0,-1-1 0,1 0 0,0 1 0,-2-6 0,3 4 0,0 0 0,0 0 0,1 0 0,-1 0 0,1 0 0,0 0 0,1 0 0,0 0 0,-1 0 0,1 0 0,1 0 0,-1 0 0,1 0 0,0 0 0,0 1 0,0-1 0,1 1 0,4-7 0,6-9 0,1 2 0,1 0 0,1 1 0,0 0 0,1 1 0,1 1 0,0 1 0,1 0 0,0 2 0,1 0 0,1 1 0,42-16 0,9-2 0,1 3 0,1 3 0,143-24 0,-214 46 0,0 1 0,0-1 0,-1 1 0,1 0 0,0 0 0,0 0 0,0 0 0,-1 0 0,1 1 0,5 1 0,-7-2 0,-1 1 0,0-1 0,0 0 0,1 0 0,-1 1 0,0-1 0,0 0 0,1 1 0,-1-1 0,0 0 0,0 1 0,0-1 0,0 1 0,0-1 0,0 0 0,1 1 0,-1-1 0,0 1 0,0-1 0,0 0 0,0 1 0,0-1 0,-1 1 0,1-1 0,0 0 0,0 1 0,0-1 0,0 0 0,0 1 0,0-1 0,-1 1 0,1-1 0,0 0 0,0 1 0,-1-1 0,1 0 0,0 0 0,0 1 0,-1-1 0,1 0 0,-1 1 0,-5 5 0,0-1 0,-1 1 0,0-1 0,0 0 0,0-1 0,-9 5 0,-73 31 0,-1-4 0,-184 47 0,-43-30 0,168-32 0,118-16 0,6 0 0,-1 0 0,0-2 0,1-2 0,-1 0 0,-46-5 0,69 3 0,-1 0 0,0 0 0,0-1 0,0 0 0,1 1 0,-1-1 0,1-1 0,0 1 0,-1 0 0,1-1 0,0 0 0,0 1 0,1-1 0,-1 0 0,1-1 0,-1 1 0,1 0 0,0-1 0,0 1 0,0-1 0,1 0 0,-1 0 0,1 1 0,0-1 0,0 0 0,1 0 0,-1 0 0,1 0 0,-1 0 0,1 0 0,1-5 0,-1-2 0,0 1 0,1 0 0,1-1 0,-1 1 0,2 0 0,-1 0 0,2 0 0,-1 0 0,1 0 0,1 1 0,6-12 0,0 7 0,0 1 0,0 0 0,2 1 0,-1 0 0,2 1 0,-1 1 0,26-15 0,114-50 0,-95 49 0,-30 14 0,1 2 0,0 1 0,1 1 0,0 1 0,48-4 0,-27 8 0,0 2 0,77 7 0,-126-6 0,-1 1 0,1-1 0,0 0 0,-1 0 0,1 1 0,-1-1 0,1 0 0,-1 1 0,1 0 0,-1-1 0,1 1 0,-1 0 0,0 0 0,1-1 0,-1 1 0,2 2 0,-3-2 0,1 0 0,-1-1 0,0 1 0,1 0 0,-1-1 0,0 1 0,0 0 0,0 0 0,0 0 0,0-1 0,0 1 0,0 0 0,0 0 0,0 0 0,0-1 0,0 1 0,0 0 0,0 0 0,-1-1 0,1 1 0,0 0 0,-1 0 0,1 0 0,-3 4 0,-1-1 0,1 1 0,-1-1 0,1 0 0,-1 0 0,-1 0 0,1-1 0,-6 5 0,-33 17 0,-1-2 0,-1-1 0,-1-3 0,-1-1 0,-52 11 0,40-11 0,0 2 0,-94 46 0,132-55 0,0 0 0,0-2 0,-1 0 0,-1-2 0,1 0 0,-1-2 0,0 0 0,0-2 0,-1 0 0,-44-1 0,66-2 0,0 0 0,-1 0 0,1 0 0,0 0 0,0 0 0,-1-1 0,1 1 0,0-1 0,0 1 0,0-1 0,0 0 0,-1 0 0,1 0 0,0 0 0,0 0 0,1 0 0,-1-1 0,0 1 0,0-1 0,1 1 0,-1-1 0,1 0 0,-1 1 0,1-1 0,0 0 0,-1 0 0,0-4 0,1 3 0,1 1 0,1-1 0,-1 0 0,0 0 0,1 0 0,-1 1 0,1-1 0,0 0 0,0 1 0,0-1 0,0 1 0,1-1 0,-1 1 0,1-1 0,-1 1 0,1 0 0,0 0 0,0 0 0,0 0 0,0 0 0,4-3 0,15-11 0,0 1 0,0 1 0,1 0 0,1 2 0,0 1 0,49-16 0,155-30 0,-200 52 0,100-18 0,195-9 0,129 27 0,-445 5 0,28 3 0,-27 3 0,-16 5 0,-11 1 0,0-1 0,0-1 0,-1-1 0,-1-1 0,-37 9 0,6-1 0,-62 21 0,-1-6 0,-1-4 0,-1-5 0,-1-6 0,-144 2 0,155-18-35,0-4 0,0-4 0,-148-32 0,-535-182-665,773 216 700,-7-2 0,-46-22 0,66 28 0,1-1 0,-1 1 0,1-1 0,0 0 0,0 0 0,0-1 0,0 1 0,0-1 0,1 0 0,-1 0 0,1 0 0,0 0 0,0 0 0,1-1 0,-1 1 0,-1-6 0,4 8 12,0 0 1,0 1 0,0-1-1,0 0 1,0 0 0,0 0 0,0 0-1,0 0 1,1 0 0,-1 1-1,1-1 1,0 0 0,-1 0-1,1 0 1,0 1 0,0-1-1,0 1 1,0-1 0,0 1-1,1-1 1,-1 1 0,0-1 0,1 1-1,-1 0 1,1 0 0,-1 0-1,1 0 1,-1 0 0,1 0-1,0 0 1,3-1 0,6-3 95,0 1 1,1 0 0,19-4-1,568-93-108,-570 98 0,-12-1 0,1 2 0,0 0 0,-1 1 0,1 0 0,0 2 0,34 5 0,-48-5 0,-2 0 0,1 0 0,0 0 0,0 1 0,0-1 0,0 1 0,-1 0 0,1 0 0,-1 0 0,0 0 0,1 0 0,-1 0 0,0 1 0,0-1 0,0 1 0,-1 0 0,1-1 0,-1 1 0,1 0 0,-1 0 0,0 0 0,0 0 0,0 0 0,0 0 0,-1 0 0,1 0 0,-1 0 0,0 1 0,0-1 0,0 0 0,0 0 0,-1 0 0,1 0 0,-1 0 0,-1 3 0,1-1 0,0 0 0,0 0 0,-1 0 0,0 0 0,0-1 0,0 1 0,0-1 0,-1 1 0,0-1 0,0 0 0,0 0 0,0 0 0,-1 0 0,1-1 0,-1 0 0,0 1 0,0-1 0,0-1 0,0 1 0,-1 0 0,-7 2 0,-20 2 0,-57 6 0,7-2 0,16 1 0,-5 0 0,1 3 0,-107 38 0,177-53 0,0 0 0,-1 0 0,1 0 0,0 0 0,0 0 0,0 0 0,0 0 0,0 0 0,0 1 0,0-1 0,0 0 0,-1 0 0,1 0 0,0 0 0,0 0 0,0 0 0,0 0 0,0 0 0,0 0 0,0 1 0,0-1 0,0 0 0,0 0 0,0 0 0,0 0 0,0 0 0,0 0 0,0 0 0,0 1 0,0-1 0,0 0 0,0 0 0,0 0 0,0 0 0,0 0 0,0 0 0,0 0 0,0 1 0,0-1 0,0 0 0,0 0 0,0 0 0,0 0 0,0 0 0,0 0 0,0 0 0,0 0 0,0 1 0,1-1 0,-1 0 0,0 0 0,0 0 0,0 0 0,0 0 0,0 0 0,0 0 0,0 0 0,0 0 0,1 0 0,-1 0 0,0 0 0,0 0 0,0 0 0,0 0 0,0 0 0,0 0 0,0 0 0,1 0 0,-1 0 0,17 6 0,23 4 0,-28-8 0,18 2 0,-1 1 0,1 1 0,-2 1 0,1 2 0,-1 1 0,34 18 0,-60-27 0,0-1 0,0 1 0,0 0 0,-1 1 0,1-1 0,0 0 0,-1 0 0,1 1 0,-1-1 0,1 1 0,-1-1 0,1 1 0,-1 0 0,0 0 0,0-1 0,0 1 0,0 0 0,0 0 0,-1 0 0,1 0 0,0 0 0,-1 0 0,0 0 0,1 0 0,-1 0 0,0 1 0,0-1 0,0 0 0,0 0 0,-1 0 0,1 0 0,0 0 0,-1 0 0,0 0 0,1 0 0,-1 0 0,0 0 0,0 0 0,0 0 0,0-1 0,0 1 0,-1 0 0,-1 2 0,-4 3 0,0 0 0,0 0 0,0-1 0,0 0 0,-1-1 0,0 0 0,0 0 0,-13 5 0,-5 0 0,-1-2 0,-1-1 0,-44 6 0,-21 5 0,27-5 0,0-3 0,-1-2 0,1-4 0,-76-4 0,140 0 0,1 1 0,-1-1 0,0 0 0,0 0 0,0-1 0,1 1 0,-1 0 0,0 0 0,0-1 0,0 1 0,1-1 0,-1 0 0,0 1 0,-1-3 0,3 3 0,0-1 0,0 1 0,0-1 0,0 1 0,0-1 0,0 1 0,0-1 0,0 1 0,0-1 0,0 1 0,1-1 0,-1 1 0,0 0 0,0-1 0,1 1 0,-1-1 0,0 1 0,1-1 0,-1 1 0,0 0 0,1-1 0,-1 1 0,0 0 0,1-1 0,-1 1 0,1 0 0,-1 0 0,1 0 0,-1-1 0,1 1 0,53-25 0,-19 12 0,1 2 0,0 2 0,1 2 0,0 1 0,37-2 0,194 6 0,-174 3 0,13-1 0,135 4 0,-239-4 0,0 0 0,0 0 0,0 0 0,0 1 0,0-1 0,0 1 0,-1 0 0,1 0 0,0 0 0,0 0 0,-1 0 0,1 0 0,-1 1 0,1-1 0,-1 1 0,0 0 0,1 0 0,1 2 0,-3-2 0,-1 0 0,1-1 0,-1 1 0,0 0 0,0-1 0,1 1 0,-1 0 0,0 0 0,-1-1 0,1 1 0,0 0 0,0-1 0,-1 1 0,1 0 0,-1-1 0,1 1 0,-1 0 0,0-1 0,0 1 0,0-1 0,0 1 0,0-1 0,0 0 0,0 1 0,0-1 0,0 0 0,0 0 0,-1 0 0,1 0 0,-3 2 0,-13 11 0,-1-1 0,0-1 0,-1 0 0,-1-1 0,0-1 0,0-1 0,0-1 0,-1-1 0,-27 6 0,-11 0 0,0-3 0,-71 3 0,52-8 0,0-3 0,0-4 0,0-3 0,-140-28 0,207 30 0,1 1 0,0-1 0,0-1 0,0 0 0,0 0 0,0-1 0,1-1 0,-16-11 0,21 14 0,0-1 0,0 0 0,1-1 0,-1 1 0,1 0 0,0-1 0,0 0 0,1 0 0,0 0 0,-1 0 0,2 0 0,-1-1 0,1 1 0,-1 0 0,1-1 0,1 1 0,-1-1 0,1-9 0,13-176 0,-12 188 0,-1 0 0,1 0 0,0 0 0,0 0 0,0 0 0,0 0 0,1 0 0,-1 0 0,1 0 0,0 1 0,0-1 0,-1 0 0,2 1 0,-1 0 0,0-1 0,0 1 0,1 0 0,-1 0 0,1 0 0,0 1 0,0-1 0,0 1 0,-1-1 0,1 1 0,0 0 0,1 0 0,-1 0 0,4 0 0,10-2 0,0 2 0,0 0 0,0 0 0,22 3 0,-12-1 0,80 0 0,91 5 0,-193-6 0,0 1 0,-1-1 0,1 1 0,0 0 0,-1 1 0,1-1 0,-1 1 0,1 0 0,-1 0 0,0 0 0,0 0 0,0 1 0,0 0 0,0 0 0,0 0 0,4 5 0,-7-6 0,0-1 0,0 0 0,0 1 0,-1-1 0,1 1 0,0-1 0,-1 1 0,1 0 0,-1-1 0,0 1 0,1 0 0,-1-1 0,0 1 0,0 0 0,0-1 0,0 1 0,0 0 0,-1 3 0,0-2 0,-1 0 0,1-1 0,0 1 0,-1 0 0,0 0 0,0-1 0,0 1 0,0-1 0,0 1 0,0-1 0,-1 0 0,1 0 0,-4 2 0,-44 29 0,-2-3 0,-1-2 0,-62 23 0,80-37 0,0-3 0,0-1 0,0-1 0,-1-2 0,-1-1 0,1-3 0,-1 0 0,0-3 0,1-1 0,-1-1 0,-58-12 0,-18-12 0,2-5 0,-141-60 0,202 74 0,1-3 0,2-3 0,0-1 0,-69-48 0,114 71 0,0 0 0,1 0 0,-1 0 0,0-1 0,1 1 0,-1-1 0,1 1 0,-1-1 0,1 0 0,-1 1 0,1-1 0,0 0 0,0 0 0,0 0 0,0 0 0,1 0 0,-1 0 0,0 0 0,1 0 0,-1 0 0,1-5 0,0 6 0,1-1 0,0 0 0,0 1 0,0-1 0,0 0 0,0 1 0,0-1 0,0 1 0,0 0 0,1-1 0,-1 1 0,0 0 0,1 0 0,-1 0 0,1 0 0,0 0 0,-1 0 0,1 0 0,3-1 0,8-2 0,1 0 0,0 0 0,0 1 0,0 1 0,16-1 0,273 6 0,-275-1 0,1 1 0,-1 2 0,-1 1 0,51 17 0,-65-18 0,1 0 0,-1 2 0,0-1 0,0 2 0,-1-1 0,0 2 0,0 0 0,-1 0 0,0 1 0,0 0 0,10 15 0,-16-15 0,-1-1 0,0 1 0,0 0 0,-2 0 0,1 0 0,-1 0 0,0 1 0,-1-1 0,-1 1 0,1-1 0,-1 0 0,-1 1 0,0-1 0,-1 1 0,0-1 0,0 0 0,-1 0 0,-1 0 0,-7 17 0,7-23 0,0 0 0,0 0 0,0 0 0,0-1 0,-1 0 0,1 0 0,-1 0 0,0-1 0,0 1 0,0-1 0,0 0 0,0 0 0,-1-1 0,1 0 0,0 0 0,-11 1 0,-10 0 0,0-2 0,-32-3 0,40 2 0,-73-9 0,1-5 0,1-3 0,-145-51 0,222 66 0,0-2 0,1 0 0,-1 0 0,-20-14 0,30 18 0,1 1 0,-1-1 0,0 0 0,1-1 0,-1 1 0,1 0 0,0 0 0,-1-1 0,1 1 0,0-1 0,0 1 0,0-1 0,0 1 0,0-1 0,0 0 0,0 1 0,0-1 0,1 0 0,-1 0 0,1 0 0,-1 1 0,1-1 0,0 0 0,0 0 0,0 0 0,0 0 0,0 0 0,0 0 0,0 0 0,1 1 0,-1-1 0,1 0 0,-1 0 0,1 0 0,0 1 0,-1-1 0,1 0 0,0 1 0,0-1 0,1 1 0,1-3 0,4-3 0,0 0 0,1 1 0,0 0 0,0 0 0,1 1 0,0 0 0,0 0 0,0 1 0,0 0 0,0 1 0,1 0 0,0 0 0,-1 1 0,18-1 0,18-1 0,88 4 0,-91 2 0,-25-3 0,0 1 0,1 1 0,-1 1 0,1 0 0,-1 1 0,0 1 0,0 1 0,-1 1 0,1 0 0,23 12 0,1 9 0,0 2 0,-2 1 0,41 43 0,99 115 0,-159-166 0,1 2 0,-1 1 0,0 0 0,-2 2 0,24 45 0,-34-53 0,0 1 0,0 0 0,-2 0 0,-1 1 0,0 0 0,-2 0 0,2 40 0,-4-24 0,2 42 0,-3 0 0,-12 80 0,11-150 0,-1-1 0,0 1 0,-1-1 0,0 1 0,0-1 0,0 0 0,-1 0 0,-1-1 0,1 1 0,-1-1 0,0 0 0,-9 9 0,-3 0 0,-2 0 0,1-1 0,-26 14 0,27-18 0,-28 18 0,20-13 0,-1 1 0,2 1 0,-27 25 0,45-37 0,0 1 0,0 0 0,0 1 0,1-1 0,0 1 0,0 0 0,1 0 0,0 1 0,0-1 0,1 1 0,0 0 0,1-1 0,0 1 0,-2 18 0,4 273 0,3-131 0,-5-107 0,0-41 0,1 0 0,1 1 0,1-1 0,1 0 0,7 33 0,-6-46 0,1 0 0,0 0 0,1 0 0,0-1 0,0 1 0,0-1 0,1 0 0,1-1 0,-1 1 0,1-1 0,0-1 0,0 1 0,13 7 0,-10-7 0,0 2 0,-1-1 0,1 1 0,-1 1 0,14 18 0,-20-22-195,0 0 0,0 0 0,-1 0 0,1 1 0,-2-1 0,4 12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2:56.9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24575,'3'55'0,"3"0"0,2-1 0,20 68 0,-13-56 0,6 9 0,53 129 0,-10-38 0,-30-76 0,-22-65 0,-2 1 0,-1 0 0,-1 0 0,-1 1 0,5 43 0,-12-68 8,0 1-1,1 0 1,-1 0-1,-1 0 1,1-1-1,0 1 1,-1 0-1,1 0 1,-1-1-1,0 1 1,0 0-1,0-1 1,0 1-1,-1-1 1,-2 5-1,3-6-64,-1 0 0,1 0 0,0 0 0,-1 0-1,0 0 1,1 0 0,-1 0 0,1-1 0,-1 1 0,0-1 0,1 1 0,-1-1-1,0 1 1,0-1 0,1 0 0,-1 0 0,0 0 0,0 0 0,1 0 0,-1-1 0,0 1-1,0 0 1,1-1 0,-1 1 0,-1-2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3:11.2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3259 881 24575,'17'-17'0,"-2"0"0,0-1 0,-1-1 0,-1-1 0,-1 0 0,-1 0 0,0-1 0,-2 0 0,0-1 0,-2 0 0,0-1 0,-2 1 0,0-1 0,-1 0 0,-2 0 0,0-1 0,-2-29 0,0 50 0,0 1 0,-1 0 0,1 0 0,0-1 0,-1 1 0,0 0 0,1 0 0,-1 0 0,0 0 0,0 0 0,-2-3 0,2 4 0,1 1 0,-1-1 0,1 1 0,-1-1 0,1 1 0,-1-1 0,0 1 0,1-1 0,-1 1 0,0 0 0,1 0 0,-1-1 0,0 1 0,0 0 0,1 0 0,-1 0 0,0 0 0,0-1 0,1 1 0,-1 1 0,0-1 0,0 0 0,0 0 0,-5 2 0,0 0 0,1 0 0,-1 1 0,1 0 0,0 0 0,0 1 0,-5 3 0,-11 7 0,-342 238 0,325-224 0,-1-1 0,-85 43 0,123-69 0,0-1 0,0 1 0,0-1 0,0 1 0,0-1 0,0 1 0,0-1 0,0 0 0,-1 1 0,1-1 0,0 0 0,0 0 0,0 0 0,0 0 0,0 0 0,0 0 0,0 0 0,0-1 0,-1 1 0,1 0 0,0 0 0,0-1 0,0 1 0,0-1 0,0 1 0,0-1 0,0 1 0,1-1 0,-1 0 0,0 1 0,0-1 0,0 0 0,1 0 0,-1 0 0,0 0 0,1 1 0,-1-1 0,0 0 0,1 0 0,-1 0 0,1 0 0,0 0 0,-1 0 0,1-1 0,0 1 0,0 0 0,-1 0 0,1 0 0,0 0 0,0 0 0,0 0 0,1 0 0,-1-2 0,0-7 0,0 0 0,1 0 0,0 0 0,4-15 0,-2 15 0,-1 1 0,2-1 0,-1 1 0,1 0 0,1 0 0,-1 1 0,2-1 0,-1 1 0,1 0 0,0 0 0,1 1 0,0 0 0,0 0 0,0 0 0,1 1 0,17-10 0,-8 7 0,1 1 0,0 0 0,1 2 0,-1 0 0,2 1 0,-1 1 0,30-3 0,-9-1 0,-34 6 0,0 0 0,1 0 0,-1 1 0,0 0 0,1 0 0,-1 1 0,1-1 0,0 1 0,10 2 0,-16-2 0,0 0 0,-1 1 0,1-1 0,-1 0 0,1 0 0,-1 1 0,1-1 0,0 0 0,-1 1 0,0-1 0,1 1 0,-1-1 0,1 1 0,-1-1 0,1 1 0,-1-1 0,0 1 0,1-1 0,-1 1 0,0-1 0,0 1 0,1-1 0,-1 1 0,0 0 0,0-1 0,0 1 0,0 0 0,0-1 0,0 1 0,0-1 0,0 1 0,0 0 0,0 0 0,-11 26 0,-26 18 0,-18 1 0,53-44 0,-1 1 0,0-1 0,0 0 0,0-1 0,0 1 0,0 0 0,-1-1 0,1 0 0,0 0 0,-1 0 0,1 0 0,-1 0 0,1-1 0,-1 1 0,1-1 0,-1 0 0,-4 0 0,6-2 0,0 1 0,0-1 0,1 1 0,-1-1 0,0 0 0,0 0 0,1 1 0,-1-1 0,1 0 0,0-1 0,-1 1 0,1 0 0,0 0 0,0 0 0,0-1 0,1 1 0,-1 0 0,1-1 0,-1 1 0,1-4 0,-5-56 0,5 50 0,0-10 0,1 0 0,6-41 0,-5 54 0,-1 1 0,2 0 0,-1-1 0,1 1 0,0 0 0,1 0 0,0 1 0,0-1 0,1 1 0,7-10 0,-10 15 0,-1 1 0,1-1 0,0 1 0,-1 0 0,1 0 0,0 0 0,0 0 0,0 0 0,0 0 0,0 0 0,0 1 0,0-1 0,0 1 0,0-1 0,0 1 0,3 0 0,-4 0 0,-1 0 0,1 0 0,-1 0 0,1 0 0,-1 0 0,0 0 0,1 0 0,-1 0 0,1 0 0,-1 1 0,0-1 0,1 0 0,-1 0 0,0 0 0,1 1 0,-1-1 0,0 0 0,1 1 0,-1-1 0,0 0 0,0 1 0,1-1 0,-1 0 0,0 1 0,0-1 0,0 0 0,1 1 0,-1-1 0,0 1 0,-7 19 0,-14 5 0,-1-1 0,-1-1 0,-1-1 0,-1-1 0,-34 22 0,38-28 0,-26 19 0,-3-2 0,0-2 0,-1-3 0,-2-1 0,-1-3 0,-1-3 0,0-2 0,-61 12 0,-260 46 0,371-75 0,0 0 0,0 0 0,0 0 0,0 0 0,0-1 0,0 0 0,-1 0 0,1-1 0,0 1 0,0-1 0,-7-2 0,10 2 0,0 0 0,0-1 0,1 1 0,-1-1 0,0 1 0,0-1 0,1 0 0,-1 0 0,1 0 0,0 0 0,-1 0 0,1 0 0,0 0 0,0 0 0,1 0 0,-1-1 0,0 1 0,1 0 0,-1 0 0,1-1 0,-1 1 0,1 0 0,0-1 0,0 1 0,0-1 0,1-2 0,0-6 0,0 0 0,1 0 0,0 1 0,0-1 0,1 0 0,0 1 0,1 0 0,1 0 0,-1 0 0,1 1 0,1-1 0,0 1 0,0 0 0,1 1 0,0 0 0,12-11 0,7-4 0,0 2 0,2 1 0,0 1 0,33-16 0,-32 21 0,1 2 0,0 1 0,47-11 0,30-11 0,-102 31 0,63-19 0,-65 21 0,-1-1 0,0 0 0,0 1 0,1-1 0,-1 1 0,0 0 0,0 0 0,1 0 0,-1 0 0,0 0 0,1 0 0,-1 1 0,0-1 0,0 1 0,1 0 0,-1-1 0,0 1 0,0 0 0,0 0 0,0 1 0,0-1 0,0 0 0,0 1 0,-1-1 0,3 3 0,-3-3 0,-1 1 0,1 0 0,-1 0 0,1 0 0,-1 0 0,0 0 0,0 0 0,0 0 0,0 0 0,0 0 0,0 0 0,-1 0 0,1 0 0,-1 0 0,1 0 0,-1-1 0,0 1 0,1 0 0,-1 0 0,0 0 0,0-1 0,-1 1 0,1-1 0,0 1 0,-2 1 0,-39 39 0,37-38 0,4-2 0,-11 9 0,0 0 0,-1 0 0,0-2 0,-1 1 0,0-2 0,0 0 0,-21 9 0,35-17 0,0 0 0,0 0 0,-1 0 0,1 1 0,0-1 0,0 0 0,0 0 0,0 0 0,0 0 0,0 0 0,-1 0 0,1 0 0,0 0 0,0 0 0,0 0 0,0 0 0,0 0 0,-1 0 0,1 0 0,0 0 0,0 0 0,0 0 0,0 0 0,0 0 0,-1 0 0,1 0 0,0 0 0,0 0 0,0 0 0,0 0 0,0 0 0,-1 0 0,1 0 0,0 0 0,0 0 0,0 0 0,0 0 0,0-1 0,0 1 0,-1 0 0,1 0 0,0 0 0,0 0 0,0 0 0,0 0 0,0-1 0,0 1 0,0 0 0,0 0 0,0 0 0,0 0 0,0 0 0,0-1 0,0 1 0,0 0 0,0 0 0,0 0 0,0-1 0,7-10 0,16-11 0,32-22 0,122-72 0,-147 99 0,0 2 0,2 1 0,-1 2 0,2 1 0,-1 1 0,45-6 0,-73 15 0,0 0 0,-1 1 0,1 0 0,0 0 0,0 0 0,-1 0 0,1 0 0,0 1 0,0 0 0,-1 0 0,1 0 0,-1 0 0,1 0 0,-1 1 0,1 0 0,-1-1 0,0 1 0,0 1 0,0-1 0,0 0 0,3 4 0,-2-1 0,0 0 0,0 1 0,-1-1 0,0 1 0,0 0 0,-1 0 0,0 0 0,0 0 0,0 0 0,-1 1 0,2 11 0,-3-9 0,0 0 0,-1-1 0,0 1 0,-1-1 0,1 1 0,-2-1 0,1 1 0,-1-1 0,0 0 0,-1 0 0,0 0 0,0-1 0,-1 1 0,0-1 0,0 0 0,-1-1 0,-8 9 0,-4 4 0,0-2 0,-1 0 0,-1-2 0,-39 25 0,35-28 0,-2 0 0,1-1 0,-2-2 0,1 0 0,-1-2 0,-1-1 0,-53 5 0,-203-9 0,196-5 0,42 3 0,32 2 0,0-2 0,0 0 0,-1-1 0,1 0 0,0-1 0,-22-6 0,34 7 0,-1 0 0,1 0 0,0 0 0,0 0 0,0-1 0,0 1 0,0-1 0,1 1 0,-1-1 0,0 0 0,1 0 0,-1 0 0,1 0 0,-1 0 0,1 0 0,0 0 0,0 0 0,0 0 0,0-1 0,0 1 0,1 0 0,-1 0 0,1-1 0,0 1 0,-1-1 0,1 1 0,0 0 0,0-1 0,0 1 0,1-1 0,-1 1 0,1 0 0,1-5 0,0 0 0,0 0 0,0 1 0,1-1 0,0 1 0,0 0 0,1 0 0,0 0 0,0 0 0,0 1 0,8-8 0,4-1 0,1 2 0,1 0 0,0 1 0,1 1 0,-1 1 0,2 0 0,20-6 0,14-1 0,78-15 0,-32 11 0,1 5 0,197-4 0,-294 19 0,0 0 0,0 0 0,0 1 0,-1-1 0,1 1 0,0 0 0,0 0 0,0 1 0,-1-1 0,1 1 0,-1 0 0,1 0 0,-1 0 0,0 0 0,4 3 0,-6-4 0,0 1 0,0-1 0,0 1 0,-1-1 0,1 1 0,0 0 0,-1-1 0,1 1 0,-1 0 0,1-1 0,-1 1 0,0 0 0,0 0 0,0-1 0,0 1 0,0 0 0,0-1 0,0 1 0,0 0 0,-1 0 0,1-1 0,-1 1 0,1 0 0,-1-1 0,0 1 0,0-1 0,1 1 0,-1-1 0,0 1 0,0-1 0,-1 0 0,1 1 0,0-1 0,0 0 0,-2 1 0,-8 9 0,-1 0 0,0-1 0,0-1 0,-1 0 0,0-1 0,-24 11 0,-91 34 0,120-50 0,-109 37 0,-2-5 0,-1-6 0,-1-5 0,-205 15 0,176-29 0,-262 14 0,3-34 0,302-4 0,0-5 0,1-4 0,2-5 0,-142-58 0,228 79 0,0-1 0,0 0 0,1-2 0,1 0 0,-26-20 0,39 28 0,0 0 0,1 0 0,-1 0 0,1 0 0,0-1 0,0 1 0,0-1 0,0 0 0,0 1 0,0-1 0,1 0 0,-1 0 0,1 0 0,0 0 0,0 0 0,0 0 0,0-1 0,1 1 0,-1 0 0,1 0 0,0-1 0,0 1 0,0 0 0,0 0 0,0-1 0,1 1 0,0 0 0,-1 0 0,1 0 0,0 0 0,1-1 0,-1 1 0,0 1 0,1-1 0,0 0 0,0 0 0,0 1 0,0-1 0,0 1 0,0-1 0,3-1 0,13-10 0,1 0 0,0 2 0,0 0 0,1 2 0,1 0 0,0 1 0,23-6 0,-25 7 0,-7 4 0,103-36 0,-100 36 0,0 0 0,1 1 0,-1 0 0,1 2 0,23-1 0,-37 2 0,-1 0 0,1 0 0,-1 0 0,1 0 0,-1 0 0,1 0 0,-1 0 0,1 1 0,-1-1 0,1 1 0,-1-1 0,0 1 0,1-1 0,-1 1 0,0 0 0,1-1 0,-1 1 0,0 0 0,0 0 0,1 0 0,-1 0 0,0 0 0,0 0 0,0 0 0,0 1 0,-1-1 0,1 0 0,0 0 0,0 1 0,-1-1 0,1 1 0,-1-1 0,1 0 0,-1 1 0,0-1 0,1 1 0,-1-1 0,0 1 0,0-1 0,0 1 0,0-1 0,0 1 0,-1-1 0,1 1 0,0-1 0,-1 1 0,0 2 0,-1 1 0,0 0 0,-1 0 0,1 0 0,-1 0 0,0 0 0,0-1 0,0 1 0,-1-1 0,0 0 0,0 0 0,0 0 0,-6 4 0,-3 0 0,0 0 0,-1 0 0,0-2 0,0 1 0,0-2 0,-1 0 0,0-1 0,-20 4 0,36-9 0,-1 1 0,0 0 0,1 0 0,-1-1 0,0 1 0,1 0 0,-1 0 0,1-1 0,-1 1 0,0 0 0,0-1 0,1 1 0,-1-1 0,0 1 0,0 0 0,1-1 0,-1 1 0,0-1 0,0 1 0,0-1 0,0 1 0,0 0 0,0-1 0,0 1 0,0-1 0,0 1 0,0-1 0,0 1 0,0-1 0,0 1 0,0-1 0,0 1 0,0-1 0,0 1 0,0 0 0,-1-1 0,1 1 0,0-1 0,0 1 0,-1 0 0,1-1 0,0 1 0,0 0 0,-1-1 0,1 1 0,0 0 0,-1-1 0,1 1 0,-1 0 0,1 0 0,0-1 0,-1 1 0,1 0 0,-1 0 0,1 0 0,-1 0 0,1-1 0,0 1 0,-1 0 0,1 0 0,-1 0 0,1 0 0,-1 0 0,1 0 0,-1 0 0,1 0 0,-1 1 0,30-26 0,6 6 0,0 2 0,1 1 0,1 1 0,0 3 0,52-12 0,199-20 0,285 31 0,-359 16 0,-201-3 0,-1 0 0,1 1 0,-1 1 0,0 0 0,1 1 0,-1 0 0,0 0 0,-1 2 0,1-1 0,-1 1 0,1 1 0,-2 0 0,1 1 0,-1 0 0,0 1 0,0 0 0,-1 0 0,0 1 0,0 0 0,9 14 0,-9-6 0,-1 0 0,-1 0 0,-1 1 0,0 0 0,-2 0 0,0 0 0,-1 1 0,0 0 0,-2-1 0,-1 29 0,0-42 0,0 0 0,-1 0 0,0-1 0,-1 1 0,1 0 0,-1 0 0,1 0 0,-2-1 0,1 1 0,0-1 0,-1 0 0,0 0 0,0 1 0,0-2 0,0 1 0,-1 0 0,1-1 0,-1 1 0,0-1 0,0 0 0,0-1 0,-1 1 0,1-1 0,-1 0 0,1 0 0,-1 0 0,-6 1 0,-14 4 0,-1-1 0,0-1 0,0-2 0,-30 1 0,-1 1 0,-92 18 0,-60 6 0,200-28 0,-1-1 0,1 0 0,0 0 0,0-1 0,0 0 0,0-1 0,0 0 0,0 0 0,1-1 0,-1 0 0,-14-8 0,18 8 0,0 0 0,1 0 0,0 0 0,-1-1 0,1 0 0,0 0 0,1 0 0,-1 0 0,1 0 0,0-1 0,0 0 0,0 0 0,1 1 0,-1-1 0,1-1 0,1 1 0,-1 0 0,1 0 0,-1-1 0,1-7 0,-1 1 0,1 0 0,0 1 0,1-1 0,1 0 0,0 1 0,0-1 0,4-12 0,-3 19 0,-1 0 0,1 1 0,1-1 0,-1 1 0,1 0 0,0 0 0,-1 0 0,2 0 0,-1 0 0,0 1 0,1-1 0,0 1 0,0 0 0,0 0 0,0 0 0,0 1 0,0-1 0,1 1 0,5-2 0,18-6 0,0 1 0,0 2 0,1 0 0,0 2 0,45-2 0,153 7 0,-122 3 0,-15-3 0,79 2 0,-166-1 0,0-1 0,-1 1 0,1-1 0,0 1 0,0 0 0,-1 0 0,1 0 0,-1 0 0,1 0 0,-1 1 0,1-1 0,-1 1 0,0-1 0,0 1 0,0 0 0,0 0 0,0 0 0,2 3 0,-1 0 0,0-1 0,-1 1 0,1 0 0,-1 0 0,0 0 0,-1 0 0,1 0 0,-1 0 0,1 7 0,-1 0 0,-1 0 0,1 0 0,-2 0 0,0 0 0,0 0 0,-1 0 0,0 0 0,-5 12 0,5-20 0,1-1 0,-1 0 0,0 0 0,1-1 0,-1 1 0,-1 0 0,1-1 0,0 1 0,-1-1 0,1 0 0,-1 1 0,0-1 0,1 0 0,-1-1 0,0 1 0,0-1 0,0 1 0,-1-1 0,-5 2 0,-6 1 0,-1-1 0,1-1 0,-19 1 0,6-1 0,-93 10 0,0-5 0,-210-14 0,291 3 0,0-3 0,0-1 0,1-2 0,-41-15 0,56 15 0,0-1 0,0 0 0,2-2 0,-1-1 0,2-1 0,0 0 0,-27-26 0,44 37 0,0 0 0,1 0 0,0 0 0,-1-1 0,2 1 0,-1-1 0,0 0 0,1 0 0,0 0 0,0 0 0,0 0 0,1 0 0,-1-1 0,1 1 0,1 0 0,-1-1 0,1-8 0,0 11 0,1-1 0,0 0 0,-1 0 0,1 0 0,1 0 0,-1 1 0,0-1 0,1 1 0,0-1 0,0 1 0,0-1 0,0 1 0,1 0 0,-1 0 0,1 0 0,0 0 0,0 1 0,0-1 0,0 1 0,0 0 0,0-1 0,1 1 0,-1 1 0,7-3 0,8-2 0,9-1 0,-25 4 0,-17 2 0,-97 8 0,-194 36 0,8 1 0,284-43 0,0 0 0,0 0 0,0-1 0,0-1 0,-1 0 0,-15-5 0,27 6 0,0-1 0,0 0 0,0 0 0,1-1 0,-1 1 0,0 0 0,1-1 0,-1 0 0,1 1 0,0-1 0,-1 0 0,1 0 0,0 0 0,0-1 0,0 1 0,0 0 0,1-1 0,-1 1 0,1-1 0,0 0 0,-1 1 0,1-1 0,0 0 0,0 0 0,1 0 0,-1 0 0,1 0 0,-1 0 0,1 0 0,0 0 0,0 0 0,0 0 0,1 0 0,-1 0 0,2-4 0,-1 0 0,1 0 0,0 1 0,1-1 0,-1 1 0,1-1 0,1 1 0,-1 0 0,1 0 0,0 0 0,0 1 0,1-1 0,6-5 0,10-9 0,42-29 0,-6 4 0,-39 30 15,1 1 0,0 0 0,1 1 0,0 2 0,1 0 0,1 1 0,29-10 0,-16 10-312,-1 2 0,1 0 0,1 3 0,40-2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3:25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3921 195 24575,'4'0'0,"0"0"0,0 1 0,0-1 0,0 1 0,0 0 0,0 0 0,0 0 0,0 0 0,-1 1 0,1 0 0,0-1 0,-1 1 0,0 1 0,1-1 0,-1 0 0,0 1 0,0 0 0,0 0 0,0-1 0,-1 2 0,1-1 0,-1 0 0,0 0 0,0 1 0,0 0 0,0-1 0,-1 1 0,1 0 0,-1 0 0,0-1 0,0 1 0,0 6 0,3 15 0,-2-1 0,0 1 0,-2 0 0,-3 32 0,0-14 0,4 31 0,1-43 0,-2 0 0,-5 42 0,5-73 0,0 0 0,0 1 0,0-1 0,0 1 0,0-1 0,0 0 0,0 1 0,0-1 0,0 0 0,-1 1 0,1-1 0,0 0 0,0 1 0,0-1 0,0 0 0,-1 1 0,1-1 0,0 0 0,0 1 0,-1-1 0,1 0 0,0 0 0,0 1 0,-1-1 0,1 0 0,0 0 0,-1 1 0,1-1 0,0 0 0,-1 0 0,1 0 0,0 0 0,-1 0 0,1 0 0,0 1 0,-2-1 0,-12-10 0,-16-28 0,25 30 0,-25-35 0,2-1 0,-35-78 0,61 120 0,1-1 0,0 1 0,0-1 0,-1 1 0,1 0 0,-1 0 0,0 0 0,1 0 0,-1 0 0,0 0 0,0 1 0,0-1 0,-1 0 0,1 1 0,0 0 0,-1-1 0,1 1 0,0 0 0,-1 0 0,-4-1 0,2 2 0,0 0 0,0 0 0,0 0 0,0 0 0,1 1 0,-1-1 0,0 1 0,0 1 0,1-1 0,-9 4 0,-9 6 0,1 0 0,1 2 0,-34 26 0,41-29 0,-35 22 0,33-22 0,0 0 0,1 0 0,-25 24 0,39-33 0,-1-1 0,1 1 0,0-1 0,-1 1 0,1-1 0,-1 1 0,1-1 0,-1 1 0,1-1 0,-1 1 0,1-1 0,-1 0 0,1 1 0,-1-1 0,1 0 0,-1 1 0,0-1 0,1 0 0,-1 0 0,0 1 0,1-1 0,-1 0 0,0 0 0,1 0 0,-1 0 0,0 0 0,1 0 0,-1 0 0,1 0 0,-2-1 0,-5-18 0,8-46 0,0 49 0,4-176 0,-55 266 0,30-40 0,-1-1 0,-29 34 0,38-53 0,0-1 0,0 0 0,-2-1 0,1-1 0,-2 1 0,1-2 0,-17 9 0,30-18 0,-1-1 0,1 1 0,0 0 0,0-1 0,-1 1 0,1-1 0,0 1 0,-1-1 0,1 0 0,0 1 0,-1-1 0,1 0 0,-1 0 0,1 0 0,0 0 0,-1 0 0,1-1 0,-1 1 0,1 0 0,0 0 0,-1-1 0,1 1 0,0-1 0,-2 0 0,1-1 0,1 1 0,-1-1 0,1 0 0,0 1 0,-1-1 0,1 0 0,0 0 0,0 0 0,0 0 0,0 0 0,1 0 0,-1 0 0,0 0 0,1-3 0,-2-10 0,0-1 0,1 1 0,3-26 0,-2 28 0,3-52 0,0 25 0,-2 0 0,-4-42 0,3 82 0,0-1 0,0 1 0,0 0 0,0-1 0,0 1 0,0 0 0,0-1 0,0 1 0,0-1 0,0 1 0,0 0 0,0-1 0,-1 1 0,1 0 0,0-1 0,0 1 0,0 0 0,-1-1 0,1 1 0,0 0 0,0-1 0,-1 1 0,1 0 0,0 0 0,0-1 0,-1 1 0,1 0 0,0 0 0,-1-1 0,1 1 0,0 0 0,-1 0 0,1 0 0,-1 0 0,1 0 0,0 0 0,-1 0 0,1 0 0,0 0 0,-1 0 0,1 0 0,-1 0 0,1 0 0,0 0 0,-1 0 0,-20 15 0,-14 29 0,-9 33 0,26-43 0,-39 54 0,57-87 0,-1-1 0,1 1 0,-1 0 0,1 0 0,-1-1 0,0 1 0,1 0 0,-1-1 0,0 1 0,1 0 0,-1-1 0,0 1 0,0-1 0,0 0 0,1 1 0,-1-1 0,0 0 0,0 1 0,0-1 0,0 0 0,-1 0 0,1 0 0,0 0 0,1 0 0,-1-1 0,0 1 0,1-1 0,-1 1 0,0-1 0,1 1 0,-1-1 0,1 1 0,-1-1 0,1 1 0,-1-1 0,1 0 0,0 1 0,-1-1 0,1 0 0,0 1 0,-1-1 0,1-1 0,-10-52 0,7 34 0,-21-120 0,24 137 0,-1 1 0,1-1 0,0 1 0,-1-1 0,0 1 0,1 0 0,-1-1 0,0 1 0,0 0 0,0 0 0,-1-1 0,1 1 0,0 0 0,-1 0 0,0 0 0,1 1 0,-1-1 0,-3-2 0,4 3 0,-1 1 0,0 0 0,1-1 0,-1 1 0,0 0 0,1 0 0,-1 0 0,0 0 0,0 0 0,1 0 0,-1 0 0,0 1 0,1-1 0,-1 1 0,0-1 0,1 1 0,-1 0 0,1 0 0,-1-1 0,1 1 0,-1 0 0,1 0 0,0 0 0,-1 1 0,1-1 0,-2 2 0,-168 131 0,84-69 0,84-62 0,-6 5 0,0-1 0,-1 0 0,0 0 0,0-1 0,-1-1 0,1 1 0,-16 4 0,25-10 0,0 0 0,0 0 0,1-1 0,-1 1 0,0 0 0,0 0 0,0 0 0,1-1 0,-1 1 0,0 0 0,0-1 0,1 1 0,-1-1 0,0 1 0,1-1 0,-1 1 0,0-1 0,1 1 0,-1-1 0,1 0 0,-1 1 0,1-1 0,-1 0 0,1 1 0,0-1 0,-1 0 0,1 0 0,0 1 0,-1-1 0,1 0 0,0 0 0,0 0 0,0 1 0,0-1 0,0-2 0,-2-34 0,2 31 0,4-62 0,-1 49 0,-2 0 0,0 0 0,-1 0 0,-1-1 0,-7-36 0,8 56 0,0-1 0,0 1 0,0-1 0,0 1 0,0 0 0,0-1 0,0 1 0,0-1 0,0 1 0,0-1 0,0 1 0,-1-1 0,1 1 0,0 0 0,0-1 0,-1 1 0,1-1 0,0 1 0,0 0 0,-1-1 0,1 1 0,0 0 0,-1-1 0,1 1 0,0 0 0,-1 0 0,1-1 0,-1 1 0,1 0 0,-1 0 0,1 0 0,0 0 0,-1-1 0,1 1 0,-1 0 0,1 0 0,-1 0 0,0 0 0,-13 14 0,-7 7 0,5-11 0,0 0 0,0 1 0,1 0 0,0 2 0,1 0 0,1 0 0,0 1 0,-15 22 0,-18 17 0,46-53 0,-1 0 0,1 1 0,0-1 0,0 0 0,0 0 0,0 0 0,0 0 0,0 0 0,0 0 0,-1 1 0,1-1 0,0 0 0,0 0 0,0 0 0,0 0 0,0 0 0,-1 0 0,1 0 0,0 0 0,0 0 0,0 0 0,0 0 0,-1 0 0,1 0 0,0 0 0,0 0 0,0 0 0,0 0 0,-1 0 0,1 0 0,0 0 0,0 0 0,0 0 0,0 0 0,-1 0 0,1 0 0,0 0 0,0 0 0,0 0 0,0 0 0,0 0 0,-1-1 0,1 1 0,0 0 0,0 0 0,0 0 0,0 0 0,0 0 0,0 0 0,0-1 0,0 1 0,-1 0 0,-2-15 0,2-18 0,1 33 0,3-38 0,0-39 0,-3 73 0,0 0 0,0-1 0,-1 1 0,0 0 0,0-1 0,0 1 0,0 0 0,0 0 0,-1 0 0,0 0 0,0 0 0,0 0 0,-3-3 0,4 6 0,-1 0 0,1 0 0,0 0 0,0 0 0,-1 1 0,1-1 0,0 1 0,-1-1 0,1 1 0,0-1 0,-1 1 0,1 0 0,-1 0 0,1-1 0,-1 1 0,1 0 0,-1 0 0,1 1 0,0-1 0,-1 0 0,1 0 0,-1 1 0,1-1 0,0 1 0,-1-1 0,1 1 0,0 0 0,-1-1 0,1 1 0,0 0 0,0 0 0,-2 1 0,-40 36 0,36-31 0,-23 21 0,-2 0 0,-1-3 0,-1 0 0,-2-2 0,0-2 0,-1-2 0,-1-1 0,0-1 0,-42 11 0,43-15 0,27-9 0,1 0 0,-1 0 0,0-1 0,-1 0 0,1-1 0,0 0 0,-1-1 0,-20 0 0,29-1 0,0-1 0,0 0 0,0 0 0,0 1 0,0-1 0,0 0 0,0-1 0,0 1 0,1 0 0,-1 0 0,0-1 0,1 1 0,-1-1 0,1 0 0,0 1 0,-1-1 0,1 0 0,0 0 0,0 0 0,0 1 0,0-1 0,0 0 0,1 0 0,-1-1 0,1 1 0,-1 0 0,1-3 0,-2-8 0,1 0 0,0 1 0,2-20 0,0 19 0,-1-3 0,1 1 0,1-1 0,0 0 0,1 1 0,1 0 0,0-1 0,2 2 0,-1-1 0,2 0 0,0 1 0,0 1 0,2-1 0,-1 1 0,13-14 0,-20 26 0,0 0 0,0 0 0,-1 0 0,1 0 0,0 0 0,0 0 0,0 1 0,0-1 0,0 0 0,0 0 0,0 1 0,0-1 0,0 1 0,0-1 0,0 1 0,1-1 0,-1 1 0,0 0 0,0 0 0,0 0 0,0-1 0,1 1 0,-1 0 0,0 0 0,2 1 0,-1 0 0,-1 0 0,0 0 0,0 0 0,0 0 0,0 0 0,0 0 0,0 0 0,0 0 0,0 0 0,-1 1 0,1-1 0,0 0 0,-1 1 0,1-1 0,-1 0 0,1 1 0,-1 1 0,2 8 0,0-1 0,-1 0 0,0 1 0,-2 16 0,-1-15 0,0-1 0,-1 1 0,0-1 0,-1 0 0,0 0 0,-1 0 0,-1-1 0,1 1 0,-1-1 0,-1 0 0,-14 15 0,-10 10 0,-57 48 0,62-60 0,19-16 0,0-1 0,-1 0 0,1-1 0,-1 0 0,-16 8 0,23-12 0,-1 0 0,1-1 0,0 0 0,-1 1 0,1-1 0,-1 0 0,1 0 0,-1 1 0,1-1 0,-1 0 0,1-1 0,0 1 0,-1 0 0,1 0 0,-1-1 0,1 1 0,0 0 0,-3-2 0,3 1 0,-1 0 0,1-1 0,-1 1 0,1-1 0,0 1 0,0-1 0,0 1 0,0-1 0,0 0 0,0 0 0,0 1 0,0-1 0,1 0 0,-1 0 0,1 0 0,-1 0 0,1-4 0,-52-242 0,51 244 0,0 1 0,0-1 0,0 0 0,0 1 0,-1-1 0,0 1 0,1 0 0,-1 0 0,0-1 0,-1 1 0,1 1 0,-1-1 0,-3-4 0,4 7 0,1-1 0,-1 0 0,0 0 0,0 1 0,0-1 0,1 1 0,-1-1 0,0 1 0,0 0 0,0 0 0,0 0 0,0 0 0,0 0 0,1 0 0,-1 1 0,0-1 0,0 1 0,0-1 0,0 1 0,1-1 0,-1 1 0,0 0 0,1 0 0,-1 0 0,0 0 0,1 0 0,-3 3 0,-15 12 0,1 1 0,1 0 0,0 2 0,2 0 0,0 1 0,1 0 0,-14 27 0,-15 21 0,43-67 0,-1 0 0,1 0 0,-1 0 0,1-1 0,0 1 0,-1 0 0,1 0 0,-1-1 0,0 1 0,1-1 0,-1 1 0,0 0 0,1-1 0,-1 1 0,0-1 0,1 1 0,-1-1 0,0 0 0,0 1 0,0-1 0,1 0 0,-1 0 0,0 1 0,0-1 0,-1 0 0,2-1 0,-1 1 0,0-1 0,1 0 0,-1 1 0,0-1 0,1 0 0,-1 1 0,1-1 0,0 0 0,-1 0 0,1 0 0,-1 0 0,1 1 0,0-1 0,0 0 0,0 0 0,-1 0 0,1 0 0,0-1 0,-1-57 0,1 51 0,3-35 0,-2 30 0,0 0 0,0-1 0,-1 1 0,-1 0 0,0-1 0,-6-23 0,6 35 0,1 1 0,0-1 0,-1 1 0,0 0 0,1-1 0,-1 1 0,0 0 0,0 0 0,0 0 0,0-1 0,0 1 0,0 0 0,0 0 0,0 0 0,0 0 0,0 1 0,0-1 0,-1 0 0,1 0 0,0 1 0,-1-1 0,1 1 0,-3-1 0,2 0 0,-1 1 0,0 0 0,0 1 0,1-1 0,-1 0 0,0 1 0,1-1 0,-1 1 0,0 0 0,1 0 0,-1 0 0,-2 2 0,-9 6 0,0 0 0,0 1 0,-18 17 0,19-16 0,5-4 0,-9 6 0,1 1 0,0 0 0,1 1 0,0 1 0,-14 21 0,28-35 0,0-1 0,0 1 0,0-1 0,0 1 0,0-1 0,0 0 0,0 1 0,0-1 0,0 0 0,-1 0 0,1 0 0,-1 0 0,1 0 0,0 0 0,-3 1 0,3-2 0,0 0 0,1 0 0,-1 0 0,0 0 0,1-1 0,-1 1 0,1 0 0,-1 0 0,0 0 0,1-1 0,-1 1 0,1 0 0,-1-1 0,0 1 0,1 0 0,-1-1 0,1 1 0,-1-1 0,1 1 0,0 0 0,-1-1 0,1 1 0,-1-1 0,1 0 0,0 1 0,-1-1 0,1 0 0,-4-7 0,1-1 0,0 0 0,1 1 0,-3-15 0,3 11 0,-61-274 0,61 275 0,-1 0 0,0 0 0,-1 1 0,-8-16 0,12 25 0,0 0 0,-1 0 0,1 0 0,-1 0 0,1 0 0,-1 1 0,1-1 0,-1 0 0,0 0 0,1 1 0,-1-1 0,0 1 0,0-1 0,0 0 0,1 1 0,-1-1 0,0 1 0,0 0 0,0-1 0,0 1 0,0 0 0,0-1 0,0 1 0,-1 0 0,0 1 0,0 0 0,1 0 0,-1 0 0,1 0 0,0 0 0,-1 0 0,1 1 0,0-1 0,-1 0 0,1 1 0,0 0 0,0-1 0,0 1 0,1-1 0,-1 1 0,0 0 0,1 0 0,-1-1 0,0 3 0,-129 300 0,124-294 0,0 0 0,-1-1 0,0 1 0,-1-1 0,0 0 0,-14 12 0,21-22 0,1 1 0,-1 0 0,0-1 0,0 1 0,1 0 0,-1-1 0,0 1 0,1-1 0,-1 1 0,0-1 0,1 0 0,-1 1 0,1-1 0,-1 1 0,1-1 0,-1 0 0,1 0 0,0 1 0,-1-1 0,1 0 0,0 0 0,0 1 0,-1-1 0,1 0 0,0-1 0,-10-24 0,-5-23 0,-19-50 0,19 48 0,14 44 0,0 0 0,-1 0 0,0-1 0,0 1 0,-1 1 0,0-1 0,0 0 0,-1 1 0,0-1 0,-6-8 0,9 15 0,1-1 0,-1 1 0,0-1 0,1 0 0,-1 1 0,1 0 0,-1-1 0,0 1 0,1-1 0,-1 1 0,0 0 0,0-1 0,1 1 0,-1 0 0,0 0 0,0 0 0,1 0 0,-1 0 0,0-1 0,0 1 0,0 1 0,1-1 0,-1 0 0,0 0 0,0 0 0,1 0 0,-1 0 0,0 1 0,0-1 0,1 0 0,-1 1 0,0-1 0,1 0 0,-1 1 0,0-1 0,1 1 0,-1-1 0,1 1 0,-1 0 0,1-1 0,-1 1 0,1-1 0,-1 1 0,1 0 0,-1-1 0,1 1 0,0 0 0,0 0 0,-1-1 0,1 1 0,0 0 0,0 1 0,-12 48 0,11-43 0,-3 7 0,0-1 0,-1 1 0,-1-1 0,0 0 0,-12 18 0,-2 5 0,-6 18 0,-30 92 0,56-146 0,0 0 0,0 0 0,0-1 0,0 1 0,0 0 0,0 0 0,-1 0 0,1 0 0,0 0 0,0 0 0,0 0 0,0 0 0,0 0 0,-1-1 0,1 1 0,0 0 0,0 0 0,0 0 0,0 0 0,-1 0 0,1 0 0,0 0 0,0 0 0,0 0 0,0 0 0,-1 0 0,1 0 0,0 0 0,0 0 0,0 0 0,0 0 0,0 1 0,-1-1 0,1 0 0,0 0 0,0 0 0,0 0 0,0 0 0,0 0 0,-1 0 0,1 0 0,0 1 0,-3-37 0,1-49 0,19-83 133,-2 31-1631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2T03:43:34.8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125 59 24575,'-1'1'0,"0"-1"0,-1 0 0,1 1 0,0-1 0,0 1 0,0 0 0,0-1 0,0 1 0,0 0 0,0 0 0,0-1 0,0 1 0,0 0 0,0 0 0,1 0 0,-1 0 0,0 0 0,1 1 0,-1-1 0,0 2 0,-15 34 0,8-15 0,7-22 0,-6 11 0,1 0 0,-1 1 0,2 0 0,-1 0 0,2 0 0,0 1 0,0-1 0,1 1 0,-2 21 0,4-25 0,1 0 0,0 0 0,-1 0 0,0-1 0,-1 1 0,0 0 0,-4 10 0,6-19 0,0 0 0,0 0 0,0 1 0,0-1 0,0 0 0,0 0 0,0 0 0,0 1 0,0-1 0,0 0 0,0 0 0,0 0 0,-1 1 0,1-1 0,0 0 0,0 0 0,0 0 0,0 0 0,0 1 0,0-1 0,0 0 0,-1 0 0,1 0 0,0 0 0,0 0 0,0 0 0,0 1 0,-1-1 0,1 0 0,0 0 0,0 0 0,0 0 0,0 0 0,-1 0 0,1 0 0,0 0 0,0 0 0,0 0 0,-1 0 0,1 0 0,0 0 0,0 0 0,0 0 0,-1 0 0,1 0 0,0 0 0,0 0 0,0 0 0,-1 0 0,1-1 0,-5-11 0,2-21 0,4 21 0,1 0 0,1 0 0,0 0 0,1 0 0,0 0 0,1 1 0,11-20 0,51-74 0,-66 102 0,1 1 0,-1-1 0,1 1 0,0-1 0,0 1 0,0 0 0,0 0 0,0 0 0,0 0 0,1 0 0,-1 0 0,1 1 0,-1-1 0,1 1 0,0-1 0,-1 1 0,1 0 0,0 0 0,0 0 0,0 1 0,0-1 0,0 1 0,0 0 0,0-1 0,0 1 0,0 1 0,0-1 0,0 0 0,0 1 0,0-1 0,-1 1 0,1 0 0,0 0 0,0 0 0,0 0 0,-1 1 0,1-1 0,-1 1 0,1-1 0,-1 1 0,1 0 0,-1 0 0,3 4 0,11 10 0,-1 1 0,0 0 0,-1 1 0,18 33 0,-22-35 0,-8-13 0,4 7 0,0 0 0,1-1 0,0 0 0,0-1 0,10 9 0,-16-15 0,1-1 0,0 1 0,0-1 0,0 0 0,0 0 0,0 0 0,0 0 0,0 0 0,0 0 0,0 0 0,0-1 0,0 1 0,1-1 0,-1 0 0,0 1 0,0-1 0,1 0 0,-1 0 0,0 0 0,0-1 0,0 1 0,1-1 0,-1 1 0,0-1 0,0 0 0,0 1 0,0-1 0,0 0 0,0 0 0,0-1 0,0 1 0,2-2 0,5-5 0,-1 0 0,0-1 0,-1 0 0,0 0 0,0-1 0,-1 1 0,7-14 0,10-16 0,-23 38 0,1-1 0,0 1 0,0 0 0,0-1 0,0 1 0,0 0 0,0 0 0,0 0 0,0 0 0,0 0 0,0 0 0,1 0 0,-1 0 0,0 0 0,1 0 0,-1 1 0,0-1 0,1 1 0,-1-1 0,3 0 0,-3 2 0,0-1 0,0 0 0,0 1 0,0-1 0,0 1 0,0-1 0,0 1 0,0-1 0,-1 1 0,1-1 0,0 1 0,0 0 0,0 0 0,-1-1 0,1 1 0,0 0 0,-1 0 0,1 0 0,-1 0 0,1 0 0,0 1 0,3 9 0,0 0 0,-1 0 0,0 0 0,1 12 0,-3-17 0,5 26 0,18 49 0,-21-71 0,0-1 0,1 0 0,1 1 0,0-1 0,0-1 0,0 1 0,1-1 0,1 0 0,8 9 0,-14-17 0,1 1 0,-1-1 0,1 1 0,-1-1 0,1 1 0,-1-1 0,1 0 0,-1 0 0,1 0 0,-1 0 0,1 0 0,-1 0 0,1 0 0,-1 0 0,1-1 0,0 1 0,-1-1 0,0 1 0,1-1 0,-1 0 0,1 1 0,-1-1 0,0 0 0,1 0 0,-1 0 0,0 0 0,2-2 0,42-38 0,-31 27 0,75-57 0,-78 64 0,1-1 0,0 2 0,0-1 0,0 2 0,1 0 0,16-5 0,-27 9 0,0 1 0,0 0 0,1-1 0,-1 1 0,0 0 0,1 0 0,-1 0 0,0 0 0,1 1 0,-1-1 0,0 1 0,0-1 0,1 1 0,-1 0 0,0 0 0,0 0 0,0 0 0,0 0 0,0 0 0,0 1 0,0-1 0,-1 0 0,1 1 0,0 0 0,-1-1 0,3 4 0,1 4 0,1 0 0,-2 0 0,1 0 0,5 19 0,7 13 0,-17-40 0,0-1 0,0 0 0,0 0 0,0 1 0,0-1 0,0 0 0,1 0 0,-1 1 0,0-1 0,0 0 0,0 0 0,0 0 0,0 1 0,0-1 0,1 0 0,-1 0 0,0 0 0,0 1 0,0-1 0,0 0 0,1 0 0,-1 0 0,0 0 0,0 0 0,0 1 0,1-1 0,-1 0 0,0 0 0,0 0 0,1 0 0,-1 0 0,0 0 0,0 0 0,1 0 0,-1 0 0,0 0 0,0 0 0,1 0 0,-1 0 0,0 0 0,0 0 0,1 0 0,-1 0 0,0 0 0,0 0 0,1 0 0,-1-1 0,0 1 0,0 0 0,0 0 0,1 0 0,-1 0 0,0 0 0,0-1 0,0 1 0,1 0 0,5-21 0,-3-28 0,-5 26 0,0-1 0,-2 1 0,-10-38 0,4 22 0,-2 15 0,9 24 0,8 15 0,-1-8 0,0 1 0,0-1 0,1 0 0,0-1 0,0 1 0,0-1 0,1 0 0,0 0 0,0-1 0,0 1 0,1-1 0,0-1 0,0 1 0,0-1 0,1 0 0,-1-1 0,1 0 0,0 0 0,0-1 0,0 0 0,0 0 0,0-1 0,9 1 0,-2 1 0,1 1 0,-2 0 0,1 1 0,14 7 0,-16-6 0,1 0 0,-1-1 0,1-1 0,0-1 0,20 4 0,-26-7 0,5 2 0,0-1 0,0-1 0,-1 0 0,1-1 0,15-2 0,-25 2 0,0 0 0,0 0 0,0 0 0,0 0 0,0 0 0,0-1 0,-1 1 0,1-1 0,-1 0 0,1 0 0,-1 0 0,1 0 0,-1 0 0,0 0 0,0-1 0,0 1 0,0-1 0,-1 1 0,1-1 0,-1 0 0,1 1 0,-1-1 0,0 0 0,0 0 0,0 0 0,0-5 0,1-20 0,1-15 0,-3 42 0,1-1 0,-1 1 0,0-1 0,0 1 0,1-1 0,-1 1 0,1-1 0,-1 1 0,1-1 0,0 1 0,0 0 0,-1 0 0,1-1 0,0 1 0,0 0 0,0 0 0,0 0 0,1 0 0,0-1 0,0 2 0,-1 0 0,0 0 0,0 0 0,0 0 0,0 0 0,0 0 0,0 1 0,0-1 0,0 0 0,0 1 0,1-1 0,-1 1 0,-1-1 0,1 1 0,0-1 0,0 1 0,0 0 0,0-1 0,0 1 0,0 0 0,-1 0 0,1 0 0,0 0 0,-1 0 0,1 0 0,-1 0 0,2 1 0,15 31 0,-8-9 0,-2 1 0,8 41 0,-10-39 0,2 0 0,10 29 0,-13-47 0,0-1 0,0 0 0,0 0 0,1 0 0,0 0 0,1-1 0,0 0 0,0 0 0,0 0 0,11 8 0,5 2 0,-9-6 0,-1-1 0,1 0 0,1-1 0,0-1 0,0 0 0,17 7 0,-27-14 0,-1 0 0,1-1 0,-1 1 0,1 0 0,-1-1 0,1 0 0,-1 0 0,1 0 0,-1 0 0,1-1 0,-1 0 0,1 1 0,-1-1 0,1 0 0,-1 0 0,0-1 0,0 1 0,0-1 0,1 0 0,-2 0 0,1 0 0,0 0 0,0 0 0,0 0 0,-1-1 0,0 0 0,1 1 0,-1-1 0,0 0 0,0 0 0,0 0 0,-1 0 0,1 0 0,1-5 0,15-28 0,100-179 0,-117 214 0,0-1 0,0 0 0,0 0 0,0 1 0,1-1 0,-1 0 0,0 1 0,1 0 0,-1-1 0,1 1 0,0 0 0,-1-1 0,1 1 0,0 0 0,0 0 0,0 1 0,0-1 0,-1 0 0,1 1 0,0-1 0,0 1 0,0-1 0,4 1 0,-6 0 0,1 0 0,0 0 0,-1 1 0,1-1 0,-1 0 0,1 1 0,0-1 0,-1 0 0,1 1 0,-1-1 0,1 1 0,-1-1 0,1 1 0,-1-1 0,1 1 0,-1-1 0,0 1 0,1-1 0,-1 1 0,0-1 0,1 1 0,-1 0 0,0-1 0,0 1 0,1 1 0,-1 0 0,0 1 0,0 0 0,0 0 0,0-1 0,0 1 0,-1 0 0,1-1 0,-1 1 0,1 0 0,-2 3 0,-1 1 0,-1 0 0,0 0 0,0 0 0,0-1 0,-1 1 0,0-1 0,0 0 0,0 0 0,-1-1 0,0 1 0,-11 6 0,-10 6 0,-43 22 0,62-35 0,-33 15 0,-1-2 0,-84 24 0,-94 8 0,212-48 0,-40 8 0,0-2 0,0-2 0,-1-2 0,-83-4 0,130 0 0,0 0 0,-1 0 0,1-1 0,0 1 0,-1-1 0,1 1 0,0-1 0,0 0 0,0 0 0,0 0 0,0 0 0,0 0 0,0 0 0,0 0 0,0-1 0,0 1 0,0-1 0,1 0 0,-1 1 0,1-1 0,-1 0 0,1 0 0,-2-2 0,3 2 0,-1 0 0,1 0 0,0 0 0,0 0 0,0-1 0,0 1 0,0 0 0,0 0 0,1 0 0,-1 0 0,1 1 0,-1-1 0,1 0 0,0 0 0,0 0 0,0 0 0,0 0 0,0 1 0,0-1 0,0 1 0,0-1 0,1 0 0,-1 1 0,1 0 0,-1-1 0,4-1 0,19-15 0,0 1 0,1 1 0,1 1 0,0 1 0,1 2 0,30-10 0,7 2 0,104-20 0,-108 27 0,-35 7 0,0 1 0,1 1 0,26-1 0,-38 5 0,0-1 0,0 0 0,-1-1 0,1-1 0,-1 0 0,0 0 0,1-2 0,15-7 0,-28 12 0,0-1 0,1 0 0,-1 1 0,1-1 0,-1 1 0,1-1 0,-1 1 0,1 0 0,-1 0 0,1 0 0,-1-1 0,1 1 0,-1 1 0,1-1 0,-1 0 0,1 0 0,-1 1 0,1-1 0,-1 0 0,3 2 0,-4 7 0,-17 3 0,-38 10 0,-1-4 0,-113 24 0,34-11 0,-134 28 0,323-61 0,-22 3 0,559-3 0,-546 6 0,0 1 0,0 3 0,-1 2 0,-1 1 0,56 23 0,-64-22 0,-32-11 0,0 0 0,-1-1 0,1 1 0,-1 0 0,0 1 0,1-1 0,-1 0 0,0 1 0,1-1 0,-1 1 0,0 0 0,0-1 0,-1 1 0,1 0 0,0 0 0,0 1 0,-1-1 0,0 0 0,1 0 0,-1 1 0,0-1 0,0 1 0,0-1 0,0 1 0,0 3 0,-1-3 0,0-1 0,-1 0 0,1 0 0,-1 1 0,0-1 0,0 0 0,0 0 0,0 0 0,0 0 0,0 0 0,0 0 0,-1 0 0,1-1 0,-1 1 0,1 0 0,-1-1 0,0 1 0,1-1 0,-1 0 0,0 1 0,0-1 0,0 0 0,0 0 0,0 0 0,0 0 0,-1-1 0,1 1 0,0 0 0,0-1 0,-4 1 0,-302 69 0,305-69 0,1 0 0,-1 0 0,0-1 0,0 1 0,0-1 0,0 0 0,1 0 0,-1 0 0,0 0 0,0 0 0,0-1 0,0 1 0,0-1 0,1 0 0,-1 0 0,0 0 0,-2-2 0,4 2 0,0 0 0,0-1 0,0 1 0,0-1 0,1 1 0,-1-1 0,0 0 0,1 1 0,0-1 0,-1 0 0,1 1 0,0-1 0,0 0 0,0 0 0,0 1 0,0-1 0,0 0 0,0 1 0,1-1 0,-1 0 0,0 1 0,1-1 0,0 0 0,-1 1 0,1-1 0,0 1 0,0-1 0,2-2 0,7-15 0,0 0 0,2 1 0,0 0 0,1 1 0,0 1 0,2 0 0,19-18 0,-24 26 0,0 0 0,0 0 0,1 1 0,0 0 0,0 1 0,1 0 0,0 1 0,0 0 0,0 1 0,0 0 0,1 1 0,0 0 0,16 0 0,-13 2 0,41-1 0,59-11 0,-69 6 0,-1 2 0,2 2 0,93 6 0,-134-1 0,0-1 0,1 1 0,-1 0 0,0 0 0,0 1 0,0 0 0,0 0 0,-1 1 0,0 0 0,1 0 0,-1 1 0,0-1 0,7 8 0,-10-8 0,1 0 0,-1 0 0,1 0 0,-1 0 0,0 1 0,0-1 0,-1 1 0,0-1 0,0 1 0,0 0 0,0 0 0,0 0 0,-1 0 0,0 1 0,0-1 0,-1 0 0,0 0 0,1 0 0,-2 9 0,0-11 0,0 0 0,0 1 0,-1-1 0,1 0 0,-1-1 0,1 1 0,-1 0 0,0 0 0,0-1 0,0 1 0,-1-1 0,1 0 0,-1 1 0,1-1 0,-1 0 0,0 0 0,1-1 0,-1 1 0,0-1 0,0 1 0,0-1 0,0 0 0,-1 0 0,-3 1 0,-12 2 0,-1 0 0,-37 1 0,39-3 0,-90 8 0,-2 1 0,1-5 0,-131-8 0,235 1 0,-1 0 0,1-1 0,0 1 0,0-1 0,0 0 0,0-1 0,0 1 0,0-1 0,0 0 0,1-1 0,0 1 0,-1-1 0,1 1 0,1-1 0,-1 0 0,0-1 0,1 1 0,-5-9 0,-5-9 0,1-1 0,-15-41 0,20 48 0,-1-3 0,2 0 0,0-1 0,1 0 0,1 0 0,0 0 0,0-33 0,3 46 0,2-1 0,-1 0 0,1 1 0,0-1 0,0 0 0,1 1 0,0-1 0,0 1 0,1 0 0,0 0 0,0 0 0,1 0 0,0 0 0,0 1 0,1-1 0,-1 1 0,1 0 0,1 1 0,-1-1 0,9-5 0,28-16 0,1 3 0,88-37 0,-65 32 0,-52 22 0,0 2 0,1-1 0,-1 2 0,1 0 0,21-3 0,-33 6 0,0 1 0,0 0 0,-1-1 0,1 1 0,0 0 0,0 0 0,0 1 0,0-1 0,0 1 0,0-1 0,-1 1 0,1 0 0,0 0 0,-1 0 0,1 0 0,0 1 0,-1-1 0,0 1 0,1 0 0,-1-1 0,0 1 0,0 0 0,0 0 0,0 0 0,0 1 0,0-1 0,0 0 0,-1 1 0,0-1 0,1 1 0,-1 0 0,0-1 0,0 1 0,0 0 0,0 4 0,2 3 0,-2 0 0,1 0 0,-1 0 0,-1 0 0,0 0 0,0 0 0,-1 0 0,0 0 0,-1 0 0,0-1 0,-4 13 0,3-17 0,1 1 0,-1-1 0,0 0 0,-1 0 0,1 0 0,-1 0 0,0-1 0,0 1 0,0-1 0,-1 0 0,0 0 0,1-1 0,-1 1 0,-1-1 0,1 0 0,0-1 0,-1 1 0,1-1 0,-11 3 0,-14 1 0,0-2 0,-1 0 0,1-2 0,-1-2 0,-54-5 0,150 4 0,0-3 0,70-13 0,-75 9 0,-27 2 0,63-21 0,16-3 0,-99 28 0,0 0 0,0 1 0,0 1 0,0 0 0,0 1 0,0 0 0,14 3 0,127 25 0,-150-28 0,-1 0 0,1 0 0,-1 0 0,1 1 0,-1-1 0,0 1 0,1 0 0,-1 0 0,0 0 0,0 0 0,-1 0 0,1 1 0,0 0 0,-1-1 0,1 1 0,-1 0 0,0 0 0,0 0 0,0 0 0,-1 1 0,1-1 0,-1 0 0,1 1 0,0 6 0,-1-7 0,0 0 0,-1 0 0,0 0 0,1 0 0,-1 0 0,0 0 0,0 0 0,-1 0 0,1 0 0,-1 0 0,1 0 0,-1 0 0,0-1 0,0 1 0,0 0 0,0 0 0,-1-1 0,1 1 0,-1-1 0,0 1 0,1-1 0,-1 1 0,0-1 0,-1 0 0,1 0 0,0 0 0,0 0 0,-1-1 0,1 1 0,-5 2 0,-42 14-1365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802853f3a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802853f3a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477FF85E-216A-C6B0-9F3D-2A9D6563D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1cad27c_0_114:notes">
            <a:extLst>
              <a:ext uri="{FF2B5EF4-FFF2-40B4-BE49-F238E27FC236}">
                <a16:creationId xmlns:a16="http://schemas.microsoft.com/office/drawing/2014/main" id="{8E00715A-32B5-F4C7-9E60-0DAA7A38EB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f31cad27c_0_114:notes">
            <a:extLst>
              <a:ext uri="{FF2B5EF4-FFF2-40B4-BE49-F238E27FC236}">
                <a16:creationId xmlns:a16="http://schemas.microsoft.com/office/drawing/2014/main" id="{C29A3216-E69E-6305-B93A-AD5456BFD8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510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C05E3AB4-3BDC-BA8A-3B3F-17488AB3C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1cad27c_0_114:notes">
            <a:extLst>
              <a:ext uri="{FF2B5EF4-FFF2-40B4-BE49-F238E27FC236}">
                <a16:creationId xmlns:a16="http://schemas.microsoft.com/office/drawing/2014/main" id="{E57D368D-2FF7-EBEF-39C5-A57D31E850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f31cad27c_0_114:notes">
            <a:extLst>
              <a:ext uri="{FF2B5EF4-FFF2-40B4-BE49-F238E27FC236}">
                <a16:creationId xmlns:a16="http://schemas.microsoft.com/office/drawing/2014/main" id="{D87D277C-7986-5275-716E-8BAD883FA7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281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CC17448C-5437-D487-C56D-EF84DC040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1cad27c_0_114:notes">
            <a:extLst>
              <a:ext uri="{FF2B5EF4-FFF2-40B4-BE49-F238E27FC236}">
                <a16:creationId xmlns:a16="http://schemas.microsoft.com/office/drawing/2014/main" id="{DCCD74B2-0EA4-D479-B85B-102ACA25D4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f31cad27c_0_114:notes">
            <a:extLst>
              <a:ext uri="{FF2B5EF4-FFF2-40B4-BE49-F238E27FC236}">
                <a16:creationId xmlns:a16="http://schemas.microsoft.com/office/drawing/2014/main" id="{9B399279-EBEC-FC22-8EDA-F73D5AE2E3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656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755C1DF9-D6EC-A3F9-8DC1-D84CE7AB6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1cad27c_0_114:notes">
            <a:extLst>
              <a:ext uri="{FF2B5EF4-FFF2-40B4-BE49-F238E27FC236}">
                <a16:creationId xmlns:a16="http://schemas.microsoft.com/office/drawing/2014/main" id="{4E83B35C-2810-3493-6704-16C122F5CF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f31cad27c_0_114:notes">
            <a:extLst>
              <a:ext uri="{FF2B5EF4-FFF2-40B4-BE49-F238E27FC236}">
                <a16:creationId xmlns:a16="http://schemas.microsoft.com/office/drawing/2014/main" id="{C4F44852-E14D-1020-D94B-E46D254736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805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A239BDB0-1F7F-6F29-2237-9DCE4569D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1cad27c_0_114:notes">
            <a:extLst>
              <a:ext uri="{FF2B5EF4-FFF2-40B4-BE49-F238E27FC236}">
                <a16:creationId xmlns:a16="http://schemas.microsoft.com/office/drawing/2014/main" id="{96B712EF-002A-2AC9-AA62-1A5D5610A3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f31cad27c_0_114:notes">
            <a:extLst>
              <a:ext uri="{FF2B5EF4-FFF2-40B4-BE49-F238E27FC236}">
                <a16:creationId xmlns:a16="http://schemas.microsoft.com/office/drawing/2014/main" id="{128EA2A7-9B2A-A5F7-0301-FA9D431383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691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185E63C9-69E4-88EB-6B21-E01963F37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1cad27c_0_114:notes">
            <a:extLst>
              <a:ext uri="{FF2B5EF4-FFF2-40B4-BE49-F238E27FC236}">
                <a16:creationId xmlns:a16="http://schemas.microsoft.com/office/drawing/2014/main" id="{82646D2E-03DB-37F1-A54F-1C5CB96B4F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f31cad27c_0_114:notes">
            <a:extLst>
              <a:ext uri="{FF2B5EF4-FFF2-40B4-BE49-F238E27FC236}">
                <a16:creationId xmlns:a16="http://schemas.microsoft.com/office/drawing/2014/main" id="{05AC9E4E-0918-2100-5B8A-1C788E772C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296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C304C5D8-6BFB-DA80-732D-2FC0186A7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1cad27c_0_114:notes">
            <a:extLst>
              <a:ext uri="{FF2B5EF4-FFF2-40B4-BE49-F238E27FC236}">
                <a16:creationId xmlns:a16="http://schemas.microsoft.com/office/drawing/2014/main" id="{F03BFEE8-7AA2-0A72-6828-7589A07B05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f31cad27c_0_114:notes">
            <a:extLst>
              <a:ext uri="{FF2B5EF4-FFF2-40B4-BE49-F238E27FC236}">
                <a16:creationId xmlns:a16="http://schemas.microsoft.com/office/drawing/2014/main" id="{D9770B93-32B1-5C29-D172-F74FB12405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158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33A0F2F4-8E2A-58AF-D835-6C4BA49A5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1cad27c_0_114:notes">
            <a:extLst>
              <a:ext uri="{FF2B5EF4-FFF2-40B4-BE49-F238E27FC236}">
                <a16:creationId xmlns:a16="http://schemas.microsoft.com/office/drawing/2014/main" id="{7C8E2B9E-2AAF-3D78-34CD-91A24D1D09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f31cad27c_0_114:notes">
            <a:extLst>
              <a:ext uri="{FF2B5EF4-FFF2-40B4-BE49-F238E27FC236}">
                <a16:creationId xmlns:a16="http://schemas.microsoft.com/office/drawing/2014/main" id="{FCBF40C6-9829-FA63-FB62-63EF62FAAD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177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37592AB5-E8BA-B14E-8F43-4167348EA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802853f3a5_0_14:notes">
            <a:extLst>
              <a:ext uri="{FF2B5EF4-FFF2-40B4-BE49-F238E27FC236}">
                <a16:creationId xmlns:a16="http://schemas.microsoft.com/office/drawing/2014/main" id="{05D60AE1-BC3C-8500-B59E-74F0C0B276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802853f3a5_0_14:notes">
            <a:extLst>
              <a:ext uri="{FF2B5EF4-FFF2-40B4-BE49-F238E27FC236}">
                <a16:creationId xmlns:a16="http://schemas.microsoft.com/office/drawing/2014/main" id="{A97AD348-A76C-6940-82A6-7AEC8195C8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709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0537beb9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80537beb9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070e0ad67_1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8070e0ad67_1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75C0FCCD-C569-8E4C-6247-B424CC3F4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52d030a94b_0_218:notes">
            <a:extLst>
              <a:ext uri="{FF2B5EF4-FFF2-40B4-BE49-F238E27FC236}">
                <a16:creationId xmlns:a16="http://schemas.microsoft.com/office/drawing/2014/main" id="{15E13925-6095-B397-4D33-320BE4D484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52d030a94b_0_218:notes">
            <a:extLst>
              <a:ext uri="{FF2B5EF4-FFF2-40B4-BE49-F238E27FC236}">
                <a16:creationId xmlns:a16="http://schemas.microsoft.com/office/drawing/2014/main" id="{5CDB7EC7-5648-9E73-C0BC-F041847903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902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C21378F6-B617-C81B-5F08-9274B3534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52d030a94b_0_218:notes">
            <a:extLst>
              <a:ext uri="{FF2B5EF4-FFF2-40B4-BE49-F238E27FC236}">
                <a16:creationId xmlns:a16="http://schemas.microsoft.com/office/drawing/2014/main" id="{73FBA6BB-2FFC-CE8E-EA34-49C167160E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52d030a94b_0_218:notes">
            <a:extLst>
              <a:ext uri="{FF2B5EF4-FFF2-40B4-BE49-F238E27FC236}">
                <a16:creationId xmlns:a16="http://schemas.microsoft.com/office/drawing/2014/main" id="{86D46A82-7F9D-13E7-4611-7CEF8753B5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854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B11FA089-BC7E-5ED8-CBD9-57F0E4AC0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52d030a94b_0_218:notes">
            <a:extLst>
              <a:ext uri="{FF2B5EF4-FFF2-40B4-BE49-F238E27FC236}">
                <a16:creationId xmlns:a16="http://schemas.microsoft.com/office/drawing/2014/main" id="{B8F34ED8-DE31-A015-1A10-D2E9221D71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52d030a94b_0_218:notes">
            <a:extLst>
              <a:ext uri="{FF2B5EF4-FFF2-40B4-BE49-F238E27FC236}">
                <a16:creationId xmlns:a16="http://schemas.microsoft.com/office/drawing/2014/main" id="{8FFCAE58-17EF-717B-B236-7CA7DDBE54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030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F7DC3ED7-B0B9-E4BD-782E-11F2D6DAB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52d030a94b_0_218:notes">
            <a:extLst>
              <a:ext uri="{FF2B5EF4-FFF2-40B4-BE49-F238E27FC236}">
                <a16:creationId xmlns:a16="http://schemas.microsoft.com/office/drawing/2014/main" id="{6E0BB60F-AC4D-0EE9-7E46-5CA9A4D7D6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52d030a94b_0_218:notes">
            <a:extLst>
              <a:ext uri="{FF2B5EF4-FFF2-40B4-BE49-F238E27FC236}">
                <a16:creationId xmlns:a16="http://schemas.microsoft.com/office/drawing/2014/main" id="{D66D95E8-F572-564F-41AB-F7E7A07B4C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619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DA7C7652-D5D8-750A-F5B3-4A1160E2C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52d030a94b_0_218:notes">
            <a:extLst>
              <a:ext uri="{FF2B5EF4-FFF2-40B4-BE49-F238E27FC236}">
                <a16:creationId xmlns:a16="http://schemas.microsoft.com/office/drawing/2014/main" id="{DFC95879-5E70-9A32-DE97-165BE1FBCB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52d030a94b_0_218:notes">
            <a:extLst>
              <a:ext uri="{FF2B5EF4-FFF2-40B4-BE49-F238E27FC236}">
                <a16:creationId xmlns:a16="http://schemas.microsoft.com/office/drawing/2014/main" id="{370D895A-0D22-42FC-08F3-935C0495BF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0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3750C610-4380-FEB8-FFA1-7EDB822EE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1cad27c_0_114:notes">
            <a:extLst>
              <a:ext uri="{FF2B5EF4-FFF2-40B4-BE49-F238E27FC236}">
                <a16:creationId xmlns:a16="http://schemas.microsoft.com/office/drawing/2014/main" id="{0FE4F528-4DF6-07A2-DF8E-96E5DB201D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f31cad27c_0_114:notes">
            <a:extLst>
              <a:ext uri="{FF2B5EF4-FFF2-40B4-BE49-F238E27FC236}">
                <a16:creationId xmlns:a16="http://schemas.microsoft.com/office/drawing/2014/main" id="{CDB4D31A-FB17-DFB3-8996-F49140AC53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9495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9CD5E62C-186E-91B2-F5AE-1F398DCB8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1cad27c_0_114:notes">
            <a:extLst>
              <a:ext uri="{FF2B5EF4-FFF2-40B4-BE49-F238E27FC236}">
                <a16:creationId xmlns:a16="http://schemas.microsoft.com/office/drawing/2014/main" id="{78673702-2D22-635E-0CE0-BF9B19FD4D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f31cad27c_0_114:notes">
            <a:extLst>
              <a:ext uri="{FF2B5EF4-FFF2-40B4-BE49-F238E27FC236}">
                <a16:creationId xmlns:a16="http://schemas.microsoft.com/office/drawing/2014/main" id="{E065B198-C807-DEFA-C6D5-7144E1C812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7028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3F19558F-3441-3096-C4B5-1D5CA9ADA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1cad27c_0_114:notes">
            <a:extLst>
              <a:ext uri="{FF2B5EF4-FFF2-40B4-BE49-F238E27FC236}">
                <a16:creationId xmlns:a16="http://schemas.microsoft.com/office/drawing/2014/main" id="{2AB99AD2-A03A-2724-5EFE-19D60A18F8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f31cad27c_0_114:notes">
            <a:extLst>
              <a:ext uri="{FF2B5EF4-FFF2-40B4-BE49-F238E27FC236}">
                <a16:creationId xmlns:a16="http://schemas.microsoft.com/office/drawing/2014/main" id="{054B22EE-C2EA-1AEE-1C64-93605F83F7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677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E46D8182-96EA-0944-2DDB-254E1F4FE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1cad27c_0_114:notes">
            <a:extLst>
              <a:ext uri="{FF2B5EF4-FFF2-40B4-BE49-F238E27FC236}">
                <a16:creationId xmlns:a16="http://schemas.microsoft.com/office/drawing/2014/main" id="{EBF2D1CB-6D20-6870-E09F-C234112C1F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f31cad27c_0_114:notes">
            <a:extLst>
              <a:ext uri="{FF2B5EF4-FFF2-40B4-BE49-F238E27FC236}">
                <a16:creationId xmlns:a16="http://schemas.microsoft.com/office/drawing/2014/main" id="{3CA5D694-D758-1F3D-8797-B09E5A81B9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443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14969BEF-63CD-8250-AD1E-0F7D5CFDF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1cad27c_0_114:notes">
            <a:extLst>
              <a:ext uri="{FF2B5EF4-FFF2-40B4-BE49-F238E27FC236}">
                <a16:creationId xmlns:a16="http://schemas.microsoft.com/office/drawing/2014/main" id="{B280B911-E454-624E-D4DF-1EFD1ACE4D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f31cad27c_0_114:notes">
            <a:extLst>
              <a:ext uri="{FF2B5EF4-FFF2-40B4-BE49-F238E27FC236}">
                <a16:creationId xmlns:a16="http://schemas.microsoft.com/office/drawing/2014/main" id="{C74A1775-BDBE-0D0D-2CBD-DE56F010A3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528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f31cad27c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7f31cad27c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93C86B04-6053-47F6-4271-DFD8BAADF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1cad27c_0_114:notes">
            <a:extLst>
              <a:ext uri="{FF2B5EF4-FFF2-40B4-BE49-F238E27FC236}">
                <a16:creationId xmlns:a16="http://schemas.microsoft.com/office/drawing/2014/main" id="{CCA62509-EDEE-BE0E-0D62-3F70CAADA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f31cad27c_0_114:notes">
            <a:extLst>
              <a:ext uri="{FF2B5EF4-FFF2-40B4-BE49-F238E27FC236}">
                <a16:creationId xmlns:a16="http://schemas.microsoft.com/office/drawing/2014/main" id="{5A21E9B7-7D99-895D-5100-7F665BA5BF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343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CA4F4714-B656-6AB0-D585-F3FB08488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1cad27c_0_114:notes">
            <a:extLst>
              <a:ext uri="{FF2B5EF4-FFF2-40B4-BE49-F238E27FC236}">
                <a16:creationId xmlns:a16="http://schemas.microsoft.com/office/drawing/2014/main" id="{8CA4BC4C-FF33-3676-3F3A-A2BA0FC0A7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f31cad27c_0_114:notes">
            <a:extLst>
              <a:ext uri="{FF2B5EF4-FFF2-40B4-BE49-F238E27FC236}">
                <a16:creationId xmlns:a16="http://schemas.microsoft.com/office/drawing/2014/main" id="{CF63F3E5-91C7-5345-0962-8748D473BA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124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026F4EE4-BD4D-BB87-365E-B8916D608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1cad27c_0_114:notes">
            <a:extLst>
              <a:ext uri="{FF2B5EF4-FFF2-40B4-BE49-F238E27FC236}">
                <a16:creationId xmlns:a16="http://schemas.microsoft.com/office/drawing/2014/main" id="{E539F0F3-3BA6-2516-7046-FC5DB9F4D9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f31cad27c_0_114:notes">
            <a:extLst>
              <a:ext uri="{FF2B5EF4-FFF2-40B4-BE49-F238E27FC236}">
                <a16:creationId xmlns:a16="http://schemas.microsoft.com/office/drawing/2014/main" id="{190897D8-199E-F829-7FC2-258A801E8D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2930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DB7CA614-0D78-FB5D-8109-48C3BD810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1cad27c_0_114:notes">
            <a:extLst>
              <a:ext uri="{FF2B5EF4-FFF2-40B4-BE49-F238E27FC236}">
                <a16:creationId xmlns:a16="http://schemas.microsoft.com/office/drawing/2014/main" id="{A114E113-F1DC-E434-91D9-95FAD264E0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f31cad27c_0_114:notes">
            <a:extLst>
              <a:ext uri="{FF2B5EF4-FFF2-40B4-BE49-F238E27FC236}">
                <a16:creationId xmlns:a16="http://schemas.microsoft.com/office/drawing/2014/main" id="{417ABB92-2BE8-7F46-E0CA-1ED49B26CF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2933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AF858CA2-0F0B-ACB4-7C85-C03EBA987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1cad27c_0_114:notes">
            <a:extLst>
              <a:ext uri="{FF2B5EF4-FFF2-40B4-BE49-F238E27FC236}">
                <a16:creationId xmlns:a16="http://schemas.microsoft.com/office/drawing/2014/main" id="{F012232D-6CB4-0804-5876-CD5F0F23C4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f31cad27c_0_114:notes">
            <a:extLst>
              <a:ext uri="{FF2B5EF4-FFF2-40B4-BE49-F238E27FC236}">
                <a16:creationId xmlns:a16="http://schemas.microsoft.com/office/drawing/2014/main" id="{B9A20E49-2B2A-AB71-F5F8-E1405DB5BA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059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C10A48A8-972B-B347-4FAD-76E74B60C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1cad27c_0_114:notes">
            <a:extLst>
              <a:ext uri="{FF2B5EF4-FFF2-40B4-BE49-F238E27FC236}">
                <a16:creationId xmlns:a16="http://schemas.microsoft.com/office/drawing/2014/main" id="{21F4A507-B559-6FFD-A2EC-2017A5B312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f31cad27c_0_114:notes">
            <a:extLst>
              <a:ext uri="{FF2B5EF4-FFF2-40B4-BE49-F238E27FC236}">
                <a16:creationId xmlns:a16="http://schemas.microsoft.com/office/drawing/2014/main" id="{84EF9243-AA8F-6EBB-BB22-157CC6BEFF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5862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3C7D44AE-C390-DE7D-5B7C-899D804A9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1cad27c_0_114:notes">
            <a:extLst>
              <a:ext uri="{FF2B5EF4-FFF2-40B4-BE49-F238E27FC236}">
                <a16:creationId xmlns:a16="http://schemas.microsoft.com/office/drawing/2014/main" id="{1ACA8CBB-30CD-4B20-9780-2AA682843E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f31cad27c_0_114:notes">
            <a:extLst>
              <a:ext uri="{FF2B5EF4-FFF2-40B4-BE49-F238E27FC236}">
                <a16:creationId xmlns:a16="http://schemas.microsoft.com/office/drawing/2014/main" id="{5D31E760-E537-9177-3A2D-1B7A244A2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1592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B4233AC6-8734-323E-780C-0F7D27AA2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1cad27c_0_114:notes">
            <a:extLst>
              <a:ext uri="{FF2B5EF4-FFF2-40B4-BE49-F238E27FC236}">
                <a16:creationId xmlns:a16="http://schemas.microsoft.com/office/drawing/2014/main" id="{1FB92242-2440-6E27-2A32-DB27DF005C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f31cad27c_0_114:notes">
            <a:extLst>
              <a:ext uri="{FF2B5EF4-FFF2-40B4-BE49-F238E27FC236}">
                <a16:creationId xmlns:a16="http://schemas.microsoft.com/office/drawing/2014/main" id="{D44D0BCD-6A73-8694-7030-54730222FE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4328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E53344F7-8E74-2BEF-46F0-C83D3389A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52b199c420_0_56:notes">
            <a:extLst>
              <a:ext uri="{FF2B5EF4-FFF2-40B4-BE49-F238E27FC236}">
                <a16:creationId xmlns:a16="http://schemas.microsoft.com/office/drawing/2014/main" id="{75EC2216-CA2A-A354-FDEB-3031AEDCBD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52b199c420_0_56:notes">
            <a:extLst>
              <a:ext uri="{FF2B5EF4-FFF2-40B4-BE49-F238E27FC236}">
                <a16:creationId xmlns:a16="http://schemas.microsoft.com/office/drawing/2014/main" id="{038D9F00-29A6-D618-DBD2-71AD92C61E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675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ADD083DD-693A-CE4E-7F94-321ADB3AE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21cb10800_1_556:notes">
            <a:extLst>
              <a:ext uri="{FF2B5EF4-FFF2-40B4-BE49-F238E27FC236}">
                <a16:creationId xmlns:a16="http://schemas.microsoft.com/office/drawing/2014/main" id="{E9FFF960-C2E8-8DE6-E98F-35AF7AF64C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21cb10800_1_556:notes">
            <a:extLst>
              <a:ext uri="{FF2B5EF4-FFF2-40B4-BE49-F238E27FC236}">
                <a16:creationId xmlns:a16="http://schemas.microsoft.com/office/drawing/2014/main" id="{F3C714D3-6A2D-7DCD-AEF0-91E3AC95A5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29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0C789F6F-D544-35A0-3C67-44A728F24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21cb10800_1_556:notes">
            <a:extLst>
              <a:ext uri="{FF2B5EF4-FFF2-40B4-BE49-F238E27FC236}">
                <a16:creationId xmlns:a16="http://schemas.microsoft.com/office/drawing/2014/main" id="{B16A9E17-6D15-104F-C92D-6E6F57C042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21cb10800_1_556:notes">
            <a:extLst>
              <a:ext uri="{FF2B5EF4-FFF2-40B4-BE49-F238E27FC236}">
                <a16:creationId xmlns:a16="http://schemas.microsoft.com/office/drawing/2014/main" id="{192F80F8-2A53-67FD-0E52-4A22334A82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639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D4D8E0B2-C856-68BB-75F3-3219B95DC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21cb10800_1_556:notes">
            <a:extLst>
              <a:ext uri="{FF2B5EF4-FFF2-40B4-BE49-F238E27FC236}">
                <a16:creationId xmlns:a16="http://schemas.microsoft.com/office/drawing/2014/main" id="{60486C23-B559-F4F5-FABD-D015D483CF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21cb10800_1_556:notes">
            <a:extLst>
              <a:ext uri="{FF2B5EF4-FFF2-40B4-BE49-F238E27FC236}">
                <a16:creationId xmlns:a16="http://schemas.microsoft.com/office/drawing/2014/main" id="{D4764BDA-6869-C690-5A21-EE1C13DD57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698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2C81DEC2-EEAC-AF57-ABA6-EC04D1A06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21cb10800_1_556:notes">
            <a:extLst>
              <a:ext uri="{FF2B5EF4-FFF2-40B4-BE49-F238E27FC236}">
                <a16:creationId xmlns:a16="http://schemas.microsoft.com/office/drawing/2014/main" id="{6BA2DD49-E9C9-0038-EB4B-51B6097276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21cb10800_1_556:notes">
            <a:extLst>
              <a:ext uri="{FF2B5EF4-FFF2-40B4-BE49-F238E27FC236}">
                <a16:creationId xmlns:a16="http://schemas.microsoft.com/office/drawing/2014/main" id="{F7A9D463-AE42-D620-248D-C57BD62954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6668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210EF154-0FBA-8FB4-5C42-1DF31B21D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802853f3a5_0_14:notes">
            <a:extLst>
              <a:ext uri="{FF2B5EF4-FFF2-40B4-BE49-F238E27FC236}">
                <a16:creationId xmlns:a16="http://schemas.microsoft.com/office/drawing/2014/main" id="{65AC7E3C-251B-4265-CDF2-4F059F7A79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802853f3a5_0_14:notes">
            <a:extLst>
              <a:ext uri="{FF2B5EF4-FFF2-40B4-BE49-F238E27FC236}">
                <a16:creationId xmlns:a16="http://schemas.microsoft.com/office/drawing/2014/main" id="{8FFCB6F6-FCF5-C2FD-927F-A68A35BA94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873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1cad27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f31cad27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kshayabraham.vercel.app/pituitary.pptx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0.png"/><Relationship Id="rId18" Type="http://schemas.openxmlformats.org/officeDocument/2006/relationships/customXml" Target="../ink/ink8.xml"/><Relationship Id="rId3" Type="http://schemas.openxmlformats.org/officeDocument/2006/relationships/image" Target="../media/image3.png"/><Relationship Id="rId21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customXml" Target="../ink/ink5.xm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10" Type="http://schemas.openxmlformats.org/officeDocument/2006/relationships/customXml" Target="../ink/ink4.xml"/><Relationship Id="rId19" Type="http://schemas.openxmlformats.org/officeDocument/2006/relationships/image" Target="../media/image13.png"/><Relationship Id="rId4" Type="http://schemas.openxmlformats.org/officeDocument/2006/relationships/customXml" Target="../ink/ink1.xml"/><Relationship Id="rId9" Type="http://schemas.openxmlformats.org/officeDocument/2006/relationships/image" Target="../media/image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10.png"/><Relationship Id="rId18" Type="http://schemas.openxmlformats.org/officeDocument/2006/relationships/customXml" Target="../ink/ink18.xml"/><Relationship Id="rId3" Type="http://schemas.openxmlformats.org/officeDocument/2006/relationships/image" Target="../media/image3.png"/><Relationship Id="rId21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customXml" Target="../ink/ink15.xm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17.xml"/><Relationship Id="rId20" Type="http://schemas.openxmlformats.org/officeDocument/2006/relationships/customXml" Target="../ink/ink1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2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10" Type="http://schemas.openxmlformats.org/officeDocument/2006/relationships/customXml" Target="../ink/ink14.xml"/><Relationship Id="rId19" Type="http://schemas.openxmlformats.org/officeDocument/2006/relationships/image" Target="../media/image13.png"/><Relationship Id="rId4" Type="http://schemas.openxmlformats.org/officeDocument/2006/relationships/customXml" Target="../ink/ink11.xml"/><Relationship Id="rId9" Type="http://schemas.openxmlformats.org/officeDocument/2006/relationships/image" Target="../media/image8.png"/><Relationship Id="rId14" Type="http://schemas.openxmlformats.org/officeDocument/2006/relationships/customXml" Target="../ink/ink16.xml"/><Relationship Id="rId22" Type="http://schemas.openxmlformats.org/officeDocument/2006/relationships/customXml" Target="../ink/ink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20.png"/><Relationship Id="rId18" Type="http://schemas.openxmlformats.org/officeDocument/2006/relationships/customXml" Target="../ink/ink28.xml"/><Relationship Id="rId3" Type="http://schemas.openxmlformats.org/officeDocument/2006/relationships/image" Target="../media/image3.png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25.xm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2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10" Type="http://schemas.openxmlformats.org/officeDocument/2006/relationships/customXml" Target="../ink/ink24.xml"/><Relationship Id="rId19" Type="http://schemas.openxmlformats.org/officeDocument/2006/relationships/image" Target="../media/image23.png"/><Relationship Id="rId4" Type="http://schemas.openxmlformats.org/officeDocument/2006/relationships/customXml" Target="../ink/ink21.xml"/><Relationship Id="rId9" Type="http://schemas.openxmlformats.org/officeDocument/2006/relationships/image" Target="../media/image18.png"/><Relationship Id="rId14" Type="http://schemas.openxmlformats.org/officeDocument/2006/relationships/customXml" Target="../ink/ink26.xml"/><Relationship Id="rId22" Type="http://schemas.openxmlformats.org/officeDocument/2006/relationships/customXml" Target="../ink/ink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20.png"/><Relationship Id="rId18" Type="http://schemas.openxmlformats.org/officeDocument/2006/relationships/customXml" Target="../ink/ink38.xml"/><Relationship Id="rId3" Type="http://schemas.openxmlformats.org/officeDocument/2006/relationships/image" Target="../media/image3.png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35.xm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37.xml"/><Relationship Id="rId20" Type="http://schemas.openxmlformats.org/officeDocument/2006/relationships/customXml" Target="../ink/ink3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2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10" Type="http://schemas.openxmlformats.org/officeDocument/2006/relationships/customXml" Target="../ink/ink34.xml"/><Relationship Id="rId19" Type="http://schemas.openxmlformats.org/officeDocument/2006/relationships/image" Target="../media/image23.png"/><Relationship Id="rId4" Type="http://schemas.openxmlformats.org/officeDocument/2006/relationships/customXml" Target="../ink/ink31.xml"/><Relationship Id="rId9" Type="http://schemas.openxmlformats.org/officeDocument/2006/relationships/image" Target="../media/image18.png"/><Relationship Id="rId14" Type="http://schemas.openxmlformats.org/officeDocument/2006/relationships/customXml" Target="../ink/ink36.xml"/><Relationship Id="rId22" Type="http://schemas.openxmlformats.org/officeDocument/2006/relationships/customXml" Target="../ink/ink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Pituitary Gland</a:t>
            </a:r>
            <a:endParaRPr dirty="0">
              <a:latin typeface="Inter Variable Text" panose="02000503000000020004" pitchFamily="2" charset="0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FA29F42C-AD2C-53A7-BCAC-E4B2CD816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743EA0BE-97A4-F2E1-57CC-CA3C200B15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 Medium" panose="02000503000000020004" pitchFamily="2" charset="0"/>
                <a:cs typeface="Inter Variable Text Medium" panose="02000503000000020004" pitchFamily="2" charset="0"/>
              </a:rPr>
              <a:t> 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Growth hormone (GH) 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Prolactin (PRL)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190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00A20A94-2235-9B22-E852-FFBC2776A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87FA4344-C955-9173-C398-C56D3EFC4B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 Medium" panose="02000503000000020004" pitchFamily="2" charset="0"/>
                <a:cs typeface="Inter Variable Text Medium" panose="02000503000000020004" pitchFamily="2" charset="0"/>
              </a:rPr>
              <a:t> 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Growth hormone (GH) 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Prolactin (PRL)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Thyroid stimulating hormone(TSH)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607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031BFC5B-46BE-AC71-B6F2-5C3BEA882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D2B54457-CC37-8630-5C29-CFBA03F468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 Medium" panose="02000503000000020004" pitchFamily="2" charset="0"/>
                <a:cs typeface="Inter Variable Text Medium" panose="02000503000000020004" pitchFamily="2" charset="0"/>
              </a:rPr>
              <a:t> 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Growth hormone (GH) 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Prolactin (PRL)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Thyroid stimulating hormone(TSH)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Adrenocorticotrophic hormone (ACTH)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003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4D76A974-68AD-298B-83CF-DEA7861D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26CA588F-56D7-24F2-7698-8A4D785755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 Medium" panose="02000503000000020004" pitchFamily="2" charset="0"/>
                <a:cs typeface="Inter Variable Text Medium" panose="02000503000000020004" pitchFamily="2" charset="0"/>
              </a:rPr>
              <a:t> 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Growth hormone (GH) 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Prolactin (PRL)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Thyroid stimulating hormone(TSH)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Adrenocorticotrophic hormone (ACTH)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Luteinizing hormone (LH) 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02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4A0719FA-93F7-5D8C-DD39-EFC874F5F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1C0F0340-2229-9A7F-D5C2-63893A614B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 Medium" panose="02000503000000020004" pitchFamily="2" charset="0"/>
                <a:cs typeface="Inter Variable Text Medium" panose="02000503000000020004" pitchFamily="2" charset="0"/>
              </a:rPr>
              <a:t> 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Growth hormone (GH) 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Prolactin (PRL)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Thyroid stimulating hormone(TSH)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Adrenocorticotrophic hormone (ACTH)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Luteinizing hormone (LH) 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Follicle stimulating hormone (FSH)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640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DFF15064-E1A8-99B2-BCD3-9FFC31A4B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D0BB55C6-A47C-FAAC-970F-709467071B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 Medium" panose="02000503000000020004" pitchFamily="2" charset="0"/>
                <a:cs typeface="Inter Variable Text Medium" panose="02000503000000020004" pitchFamily="2" charset="0"/>
              </a:rPr>
              <a:t>Pars distalis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Growth hormone (GH) 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Prolactin (PRL)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Thyroid stimulating hormone(TSH)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Adrenocorticotrophic hormone (ACTH)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Luteinizing hormone (LH) 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Follicle stimulating hormone (FSH)</a:t>
            </a:r>
          </a:p>
        </p:txBody>
      </p:sp>
    </p:spTree>
    <p:extLst>
      <p:ext uri="{BB962C8B-B14F-4D97-AF65-F5344CB8AC3E}">
        <p14:creationId xmlns:p14="http://schemas.microsoft.com/office/powerpoint/2010/main" val="1191509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5112A224-AD6F-A289-4DE3-FA13BF046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3E5F8C90-E3C2-DC37-D640-55AE77333F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 Medium" panose="02000503000000020004" pitchFamily="2" charset="0"/>
                <a:cs typeface="Inter Variable Text Medium" panose="02000503000000020004" pitchFamily="2" charset="0"/>
              </a:rPr>
              <a:t>Pars distalis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Growth hormone (GH) 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Prolactin (PRL)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Thyroid stimulating hormone(TSH)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Adrenocorticotrophic hormone (ACTH)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Luteinizing hormone (LH) 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Follicle stimulating hormone (FSH)</a:t>
            </a:r>
          </a:p>
          <a:p>
            <a:pPr marL="342900">
              <a:buAutoNum type="arabicPeriod"/>
            </a:pPr>
            <a:endParaRPr lang="en-GB" dirty="0">
              <a:solidFill>
                <a:srgbClr val="000000"/>
              </a:solidFill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  <a:p>
            <a:pPr marL="0" indent="0">
              <a:buNone/>
            </a:pPr>
            <a:r>
              <a:rPr lang="en-IN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Pars intermedia</a:t>
            </a:r>
          </a:p>
          <a:p>
            <a:pPr marL="0" indent="0">
              <a:buNone/>
            </a:pPr>
            <a:r>
              <a:rPr lang="en-GB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7. </a:t>
            </a: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Melanocyte stimulating hormone (MSH).</a:t>
            </a:r>
          </a:p>
        </p:txBody>
      </p:sp>
    </p:spTree>
    <p:extLst>
      <p:ext uri="{BB962C8B-B14F-4D97-AF65-F5344CB8AC3E}">
        <p14:creationId xmlns:p14="http://schemas.microsoft.com/office/powerpoint/2010/main" val="1362194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8BB55303-3F07-C8B5-9F8E-BAF073BA1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C4852163-D564-103A-85AA-56D699596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 Medium" panose="02000503000000020004" pitchFamily="2" charset="0"/>
                <a:cs typeface="Inter Variable Text Medium" panose="02000503000000020004" pitchFamily="2" charset="0"/>
              </a:rPr>
              <a:t>Pars distalis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Growth hormone (GH) 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Prolactin (PRL)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Thyroid stimulating hormone(TSH)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Adrenocorticotrophic hormone (ACTH)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Luteinizing hormone (LH) 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Follicle stimulating hormone (FSH)</a:t>
            </a:r>
          </a:p>
          <a:p>
            <a:pPr marL="342900">
              <a:buAutoNum type="arabicPeriod"/>
            </a:pPr>
            <a:endParaRPr lang="en-GB" dirty="0">
              <a:solidFill>
                <a:srgbClr val="000000"/>
              </a:solidFill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  <a:p>
            <a:pPr marL="0" indent="0">
              <a:buNone/>
            </a:pPr>
            <a:r>
              <a:rPr lang="en-IN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Pars intermedia</a:t>
            </a:r>
          </a:p>
          <a:p>
            <a:pPr marL="0" indent="0">
              <a:buNone/>
            </a:pPr>
            <a:r>
              <a:rPr lang="en-GB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7. </a:t>
            </a: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Melanocyte stimulating hormone (MSH).</a:t>
            </a:r>
          </a:p>
        </p:txBody>
      </p:sp>
    </p:spTree>
    <p:extLst>
      <p:ext uri="{BB962C8B-B14F-4D97-AF65-F5344CB8AC3E}">
        <p14:creationId xmlns:p14="http://schemas.microsoft.com/office/powerpoint/2010/main" val="499913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5A1AAFF0-9025-B1E4-2CD0-C4139B190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>
            <a:extLst>
              <a:ext uri="{FF2B5EF4-FFF2-40B4-BE49-F238E27FC236}">
                <a16:creationId xmlns:a16="http://schemas.microsoft.com/office/drawing/2014/main" id="{3C9E07B4-DB00-9049-575C-9AD56D7200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+mj-lt"/>
                <a:ea typeface="Inter Variable Text" panose="02000503000000020004" pitchFamily="2" charset="0"/>
                <a:cs typeface="Inter Variable Text" panose="02000503000000020004" pitchFamily="2" charset="0"/>
              </a:rPr>
              <a:t>HPA axis</a:t>
            </a:r>
            <a:br>
              <a:rPr lang="en-IN" dirty="0">
                <a:latin typeface="+mj-lt"/>
                <a:ea typeface="Inter Variable Text" panose="02000503000000020004" pitchFamily="2" charset="0"/>
                <a:cs typeface="Inter Variable Text" panose="02000503000000020004" pitchFamily="2" charset="0"/>
              </a:rPr>
            </a:br>
            <a:r>
              <a:rPr lang="en-IN" sz="1800" dirty="0">
                <a:latin typeface="+mj-lt"/>
                <a:ea typeface="Inter Variable Text" panose="02000503000000020004" pitchFamily="2" charset="0"/>
                <a:cs typeface="Inter Variable Text" panose="02000503000000020004" pitchFamily="2" charset="0"/>
              </a:rPr>
              <a:t>(Hypothalamus – Pituitary – Adrenal axis)</a:t>
            </a:r>
            <a:endParaRPr sz="1800" dirty="0">
              <a:latin typeface="+mj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446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0"/>
          <p:cNvSpPr/>
          <p:nvPr/>
        </p:nvSpPr>
        <p:spPr>
          <a:xfrm>
            <a:off x="-76199" y="387350"/>
            <a:ext cx="2516276" cy="43688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0"/>
          <p:cNvSpPr txBox="1"/>
          <p:nvPr/>
        </p:nvSpPr>
        <p:spPr>
          <a:xfrm>
            <a:off x="-1330289" y="2195550"/>
            <a:ext cx="31269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Nervous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system</a:t>
            </a:r>
            <a:endParaRPr sz="2400" dirty="0">
              <a:solidFill>
                <a:srgbClr val="FFFFFF"/>
              </a:solidFill>
              <a:latin typeface="Inter Variable Text" panose="02000503000000020004" pitchFamily="2" charset="0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189" name="Google Shape;189;p40"/>
          <p:cNvSpPr txBox="1"/>
          <p:nvPr/>
        </p:nvSpPr>
        <p:spPr>
          <a:xfrm>
            <a:off x="7385201" y="2178478"/>
            <a:ext cx="3517597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Endocrine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system</a:t>
            </a:r>
            <a:endParaRPr sz="2400" dirty="0">
              <a:solidFill>
                <a:srgbClr val="FFFFFF"/>
              </a:solidFill>
              <a:latin typeface="Inter Variable Text" panose="02000503000000020004" pitchFamily="2" charset="0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190" name="Google Shape;190;p40"/>
          <p:cNvSpPr txBox="1">
            <a:spLocks noGrp="1"/>
          </p:cNvSpPr>
          <p:nvPr>
            <p:ph type="title"/>
          </p:nvPr>
        </p:nvSpPr>
        <p:spPr>
          <a:xfrm>
            <a:off x="2306458" y="2133778"/>
            <a:ext cx="453108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Hypothalamus</a:t>
            </a:r>
            <a:endParaRPr sz="2400" dirty="0">
              <a:latin typeface="Inter Variable Text" panose="02000503000000020004" pitchFamily="2" charset="0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2" name="Google Shape;187;p40">
            <a:extLst>
              <a:ext uri="{FF2B5EF4-FFF2-40B4-BE49-F238E27FC236}">
                <a16:creationId xmlns:a16="http://schemas.microsoft.com/office/drawing/2014/main" id="{0BCDBCF2-A5D9-61CE-7202-CA9E3E8FE487}"/>
              </a:ext>
            </a:extLst>
          </p:cNvPr>
          <p:cNvSpPr/>
          <p:nvPr/>
        </p:nvSpPr>
        <p:spPr>
          <a:xfrm>
            <a:off x="6703923" y="387350"/>
            <a:ext cx="2511608" cy="43688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E22432-1620-01DD-6036-D16B6ED8F0F6}"/>
              </a:ext>
            </a:extLst>
          </p:cNvPr>
          <p:cNvCxnSpPr>
            <a:stCxn id="188" idx="3"/>
          </p:cNvCxnSpPr>
          <p:nvPr/>
        </p:nvCxnSpPr>
        <p:spPr>
          <a:xfrm>
            <a:off x="1796611" y="2571750"/>
            <a:ext cx="1544900" cy="0"/>
          </a:xfrm>
          <a:prstGeom prst="straightConnector1">
            <a:avLst/>
          </a:prstGeom>
          <a:ln w="28575">
            <a:solidFill>
              <a:srgbClr val="FFD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1238A0-CF1C-39E6-08D6-88E75B450784}"/>
              </a:ext>
            </a:extLst>
          </p:cNvPr>
          <p:cNvCxnSpPr/>
          <p:nvPr/>
        </p:nvCxnSpPr>
        <p:spPr>
          <a:xfrm>
            <a:off x="5719500" y="2571750"/>
            <a:ext cx="1544900" cy="0"/>
          </a:xfrm>
          <a:prstGeom prst="straightConnector1">
            <a:avLst/>
          </a:prstGeom>
          <a:ln w="28575">
            <a:solidFill>
              <a:srgbClr val="FFD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ording 2026-01-12 074325">
            <a:hlinkClick r:id="" action="ppaction://media"/>
            <a:extLst>
              <a:ext uri="{FF2B5EF4-FFF2-40B4-BE49-F238E27FC236}">
                <a16:creationId xmlns:a16="http://schemas.microsoft.com/office/drawing/2014/main" id="{2DC37DCF-00F0-C89F-BFA1-61B2F3F225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88"/>
            <a:ext cx="9144000" cy="5140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D6968E76-13C1-27C1-D15C-634FC7AEA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human body&#10;&#10;AI-generated content may be incorrect.">
            <a:extLst>
              <a:ext uri="{FF2B5EF4-FFF2-40B4-BE49-F238E27FC236}">
                <a16:creationId xmlns:a16="http://schemas.microsoft.com/office/drawing/2014/main" id="{3BC66322-6746-4377-6599-EC325A41DD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94" t="15144" r="14444" b="16159"/>
          <a:stretch>
            <a:fillRect/>
          </a:stretch>
        </p:blipFill>
        <p:spPr>
          <a:xfrm>
            <a:off x="2278541" y="0"/>
            <a:ext cx="3702971" cy="4373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0AB3B9-EDBD-D51D-5D8C-6B6B26A0BFC2}"/>
              </a:ext>
            </a:extLst>
          </p:cNvPr>
          <p:cNvSpPr txBox="1"/>
          <p:nvPr/>
        </p:nvSpPr>
        <p:spPr>
          <a:xfrm>
            <a:off x="6182334" y="80704"/>
            <a:ext cx="2932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1. Hypothalamus detects stress. </a:t>
            </a:r>
          </a:p>
          <a:p>
            <a:r>
              <a:rPr lang="en-IN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Certain neurons become active.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CE86F2-AF26-7E0A-AF74-8CE9D8C6AFED}"/>
              </a:ext>
            </a:extLst>
          </p:cNvPr>
          <p:cNvCxnSpPr>
            <a:cxnSpLocks/>
          </p:cNvCxnSpPr>
          <p:nvPr/>
        </p:nvCxnSpPr>
        <p:spPr>
          <a:xfrm>
            <a:off x="5371090" y="42604"/>
            <a:ext cx="2720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F821F9-99D0-B268-032F-A0D9CA3662AB}"/>
              </a:ext>
            </a:extLst>
          </p:cNvPr>
          <p:cNvCxnSpPr>
            <a:cxnSpLocks/>
          </p:cNvCxnSpPr>
          <p:nvPr/>
        </p:nvCxnSpPr>
        <p:spPr>
          <a:xfrm>
            <a:off x="5641654" y="29924"/>
            <a:ext cx="0" cy="7603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08B18E-82FF-BD82-4200-D28671C2E72F}"/>
              </a:ext>
            </a:extLst>
          </p:cNvPr>
          <p:cNvCxnSpPr>
            <a:cxnSpLocks/>
          </p:cNvCxnSpPr>
          <p:nvPr/>
        </p:nvCxnSpPr>
        <p:spPr>
          <a:xfrm>
            <a:off x="5638652" y="498575"/>
            <a:ext cx="864542" cy="437256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DD1038F-6581-3D8E-B847-EFCE0CC0E50B}"/>
              </a:ext>
            </a:extLst>
          </p:cNvPr>
          <p:cNvSpPr txBox="1"/>
          <p:nvPr/>
        </p:nvSpPr>
        <p:spPr>
          <a:xfrm>
            <a:off x="6446078" y="827423"/>
            <a:ext cx="1569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Neurosecretory cells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25DC3C-A5A8-D476-2F0A-5765F21B6833}"/>
              </a:ext>
            </a:extLst>
          </p:cNvPr>
          <p:cNvCxnSpPr>
            <a:cxnSpLocks/>
          </p:cNvCxnSpPr>
          <p:nvPr/>
        </p:nvCxnSpPr>
        <p:spPr>
          <a:xfrm>
            <a:off x="5372592" y="790317"/>
            <a:ext cx="2720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8240B9-9882-0CB8-BAF4-E28CA4397FB6}"/>
              </a:ext>
            </a:extLst>
          </p:cNvPr>
          <p:cNvSpPr txBox="1"/>
          <p:nvPr/>
        </p:nvSpPr>
        <p:spPr>
          <a:xfrm>
            <a:off x="1504244" y="3006602"/>
            <a:ext cx="1353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Anterior Pituitary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4CC027-56DA-69CC-69C9-DC46D06A1E26}"/>
              </a:ext>
            </a:extLst>
          </p:cNvPr>
          <p:cNvCxnSpPr>
            <a:cxnSpLocks/>
          </p:cNvCxnSpPr>
          <p:nvPr/>
        </p:nvCxnSpPr>
        <p:spPr>
          <a:xfrm flipH="1">
            <a:off x="2762250" y="3137407"/>
            <a:ext cx="52149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59F7B3-A0E0-4B37-1D03-8ECF028F1705}"/>
              </a:ext>
            </a:extLst>
          </p:cNvPr>
          <p:cNvCxnSpPr>
            <a:cxnSpLocks/>
          </p:cNvCxnSpPr>
          <p:nvPr/>
        </p:nvCxnSpPr>
        <p:spPr>
          <a:xfrm flipH="1">
            <a:off x="2982686" y="325891"/>
            <a:ext cx="1216953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DA6837-E4B6-E389-DF05-9C45D3B97C22}"/>
              </a:ext>
            </a:extLst>
          </p:cNvPr>
          <p:cNvSpPr txBox="1"/>
          <p:nvPr/>
        </p:nvSpPr>
        <p:spPr>
          <a:xfrm>
            <a:off x="1841129" y="194621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Hypothalamus</a:t>
            </a:r>
          </a:p>
        </p:txBody>
      </p:sp>
    </p:spTree>
    <p:extLst>
      <p:ext uri="{BB962C8B-B14F-4D97-AF65-F5344CB8AC3E}">
        <p14:creationId xmlns:p14="http://schemas.microsoft.com/office/powerpoint/2010/main" val="3968268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4FB007A0-32CD-FFE3-E396-8A841FE84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human body&#10;&#10;AI-generated content may be incorrect.">
            <a:extLst>
              <a:ext uri="{FF2B5EF4-FFF2-40B4-BE49-F238E27FC236}">
                <a16:creationId xmlns:a16="http://schemas.microsoft.com/office/drawing/2014/main" id="{D7439777-A254-33B2-E1A8-DD5F498C2B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94" t="15144" r="14444" b="16159"/>
          <a:stretch>
            <a:fillRect/>
          </a:stretch>
        </p:blipFill>
        <p:spPr>
          <a:xfrm>
            <a:off x="2278541" y="0"/>
            <a:ext cx="3702971" cy="4373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262933-0839-8194-C1AF-AE18FF653ED4}"/>
              </a:ext>
            </a:extLst>
          </p:cNvPr>
          <p:cNvSpPr txBox="1"/>
          <p:nvPr/>
        </p:nvSpPr>
        <p:spPr>
          <a:xfrm>
            <a:off x="6182334" y="80704"/>
            <a:ext cx="2932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1. Hypothalamus detects stress. </a:t>
            </a:r>
          </a:p>
          <a:p>
            <a:r>
              <a:rPr lang="en-IN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Certain neurons become active.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1E8457-D6DF-4308-5119-CB8B81C61A12}"/>
              </a:ext>
            </a:extLst>
          </p:cNvPr>
          <p:cNvCxnSpPr>
            <a:cxnSpLocks/>
          </p:cNvCxnSpPr>
          <p:nvPr/>
        </p:nvCxnSpPr>
        <p:spPr>
          <a:xfrm>
            <a:off x="5371090" y="42604"/>
            <a:ext cx="2720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2CE3C-30A1-71FF-9230-5A0622089A1F}"/>
              </a:ext>
            </a:extLst>
          </p:cNvPr>
          <p:cNvCxnSpPr>
            <a:cxnSpLocks/>
          </p:cNvCxnSpPr>
          <p:nvPr/>
        </p:nvCxnSpPr>
        <p:spPr>
          <a:xfrm>
            <a:off x="5641654" y="29924"/>
            <a:ext cx="0" cy="7603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CD3EA4-E5AA-FE48-D1BB-5C343FD63A08}"/>
              </a:ext>
            </a:extLst>
          </p:cNvPr>
          <p:cNvCxnSpPr>
            <a:cxnSpLocks/>
          </p:cNvCxnSpPr>
          <p:nvPr/>
        </p:nvCxnSpPr>
        <p:spPr>
          <a:xfrm>
            <a:off x="5638652" y="498575"/>
            <a:ext cx="864542" cy="437256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77AF6D-C76C-DF0E-FAC3-F0318686FA34}"/>
              </a:ext>
            </a:extLst>
          </p:cNvPr>
          <p:cNvSpPr txBox="1"/>
          <p:nvPr/>
        </p:nvSpPr>
        <p:spPr>
          <a:xfrm>
            <a:off x="6446078" y="827423"/>
            <a:ext cx="1569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Neurosecretory cells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7A8EA-0C96-446F-D2AD-EDA4D4F55732}"/>
              </a:ext>
            </a:extLst>
          </p:cNvPr>
          <p:cNvSpPr txBox="1"/>
          <p:nvPr/>
        </p:nvSpPr>
        <p:spPr>
          <a:xfrm>
            <a:off x="64903" y="1133969"/>
            <a:ext cx="321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2. Hormones released from hypothalamic neurons are picked up by the hypophyseal portal veins.</a:t>
            </a:r>
            <a:endParaRPr lang="en-IN" dirty="0">
              <a:effectLst/>
              <a:latin typeface="Inter Variable Text" panose="02000503000000020004" pitchFamily="2" charset="0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12EFBD-F156-9963-5202-536DECDD6C62}"/>
              </a:ext>
            </a:extLst>
          </p:cNvPr>
          <p:cNvCxnSpPr/>
          <p:nvPr/>
        </p:nvCxnSpPr>
        <p:spPr>
          <a:xfrm flipH="1">
            <a:off x="2857500" y="2328863"/>
            <a:ext cx="1042988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7650DC-68CD-B99B-E516-3280E35AB2B4}"/>
              </a:ext>
            </a:extLst>
          </p:cNvPr>
          <p:cNvCxnSpPr>
            <a:cxnSpLocks/>
          </p:cNvCxnSpPr>
          <p:nvPr/>
        </p:nvCxnSpPr>
        <p:spPr>
          <a:xfrm flipH="1" flipV="1">
            <a:off x="3640579" y="2328863"/>
            <a:ext cx="410402" cy="2095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A15C567-369E-02B7-40BC-8F4158BFDD1A}"/>
              </a:ext>
            </a:extLst>
          </p:cNvPr>
          <p:cNvSpPr txBox="1"/>
          <p:nvPr/>
        </p:nvSpPr>
        <p:spPr>
          <a:xfrm>
            <a:off x="988077" y="2198058"/>
            <a:ext cx="18694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Hypophyseal portal veins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0D8048-B239-32F8-34F1-56F03F6D6D14}"/>
              </a:ext>
            </a:extLst>
          </p:cNvPr>
          <p:cNvCxnSpPr>
            <a:cxnSpLocks/>
          </p:cNvCxnSpPr>
          <p:nvPr/>
        </p:nvCxnSpPr>
        <p:spPr>
          <a:xfrm>
            <a:off x="5372592" y="790317"/>
            <a:ext cx="2720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35BE53B-9A97-AF06-E3AD-518AE2BD514C}"/>
              </a:ext>
            </a:extLst>
          </p:cNvPr>
          <p:cNvSpPr txBox="1"/>
          <p:nvPr/>
        </p:nvSpPr>
        <p:spPr>
          <a:xfrm>
            <a:off x="1504244" y="3006602"/>
            <a:ext cx="1353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Anterior Pituitary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225F9D-458F-83C3-F147-F3107B2547D4}"/>
              </a:ext>
            </a:extLst>
          </p:cNvPr>
          <p:cNvCxnSpPr>
            <a:cxnSpLocks/>
          </p:cNvCxnSpPr>
          <p:nvPr/>
        </p:nvCxnSpPr>
        <p:spPr>
          <a:xfrm flipH="1">
            <a:off x="2762250" y="3137407"/>
            <a:ext cx="52149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FA5B73-A462-9F20-6671-2BBE39339861}"/>
              </a:ext>
            </a:extLst>
          </p:cNvPr>
          <p:cNvCxnSpPr>
            <a:cxnSpLocks/>
          </p:cNvCxnSpPr>
          <p:nvPr/>
        </p:nvCxnSpPr>
        <p:spPr>
          <a:xfrm flipH="1">
            <a:off x="2982686" y="325891"/>
            <a:ext cx="1216953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B08BB2-656D-ABA2-1036-3F022012AFDB}"/>
              </a:ext>
            </a:extLst>
          </p:cNvPr>
          <p:cNvSpPr txBox="1"/>
          <p:nvPr/>
        </p:nvSpPr>
        <p:spPr>
          <a:xfrm>
            <a:off x="1841129" y="194621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Hypothalamus</a:t>
            </a:r>
          </a:p>
        </p:txBody>
      </p:sp>
    </p:spTree>
    <p:extLst>
      <p:ext uri="{BB962C8B-B14F-4D97-AF65-F5344CB8AC3E}">
        <p14:creationId xmlns:p14="http://schemas.microsoft.com/office/powerpoint/2010/main" val="1223793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A546D1C3-A18E-4D3E-061D-B86990AA9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human body&#10;&#10;AI-generated content may be incorrect.">
            <a:extLst>
              <a:ext uri="{FF2B5EF4-FFF2-40B4-BE49-F238E27FC236}">
                <a16:creationId xmlns:a16="http://schemas.microsoft.com/office/drawing/2014/main" id="{1A239D51-DC17-1BB1-9164-42E7DDA7AF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94" t="15144" r="14444" b="16159"/>
          <a:stretch>
            <a:fillRect/>
          </a:stretch>
        </p:blipFill>
        <p:spPr>
          <a:xfrm>
            <a:off x="2278541" y="0"/>
            <a:ext cx="3702971" cy="4373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624856-EC01-3E85-DD6C-C1890554DAB5}"/>
              </a:ext>
            </a:extLst>
          </p:cNvPr>
          <p:cNvSpPr txBox="1"/>
          <p:nvPr/>
        </p:nvSpPr>
        <p:spPr>
          <a:xfrm>
            <a:off x="6182334" y="80704"/>
            <a:ext cx="2932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1. Hypothalamus detects stress. </a:t>
            </a:r>
          </a:p>
          <a:p>
            <a:r>
              <a:rPr lang="en-IN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Certain neurons become active.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0A6761-826E-16E4-F644-44DFD8489033}"/>
              </a:ext>
            </a:extLst>
          </p:cNvPr>
          <p:cNvCxnSpPr>
            <a:cxnSpLocks/>
          </p:cNvCxnSpPr>
          <p:nvPr/>
        </p:nvCxnSpPr>
        <p:spPr>
          <a:xfrm>
            <a:off x="5371090" y="42604"/>
            <a:ext cx="2720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182EAB-F61B-A8DE-9370-53EA8D7EA408}"/>
              </a:ext>
            </a:extLst>
          </p:cNvPr>
          <p:cNvCxnSpPr>
            <a:cxnSpLocks/>
          </p:cNvCxnSpPr>
          <p:nvPr/>
        </p:nvCxnSpPr>
        <p:spPr>
          <a:xfrm>
            <a:off x="5641654" y="29924"/>
            <a:ext cx="0" cy="7603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A7ECBA-9B76-3C11-7DB9-EEB3747E12A3}"/>
              </a:ext>
            </a:extLst>
          </p:cNvPr>
          <p:cNvCxnSpPr>
            <a:cxnSpLocks/>
          </p:cNvCxnSpPr>
          <p:nvPr/>
        </p:nvCxnSpPr>
        <p:spPr>
          <a:xfrm>
            <a:off x="5638652" y="498575"/>
            <a:ext cx="864542" cy="437256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44F3CC-8489-3C33-DFD2-256E53A1DC69}"/>
              </a:ext>
            </a:extLst>
          </p:cNvPr>
          <p:cNvSpPr txBox="1"/>
          <p:nvPr/>
        </p:nvSpPr>
        <p:spPr>
          <a:xfrm>
            <a:off x="6446078" y="827423"/>
            <a:ext cx="1569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Neurosecretory cells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754F9D-9C2A-4565-212E-0A1278AF33FF}"/>
              </a:ext>
            </a:extLst>
          </p:cNvPr>
          <p:cNvSpPr txBox="1"/>
          <p:nvPr/>
        </p:nvSpPr>
        <p:spPr>
          <a:xfrm>
            <a:off x="64903" y="1133969"/>
            <a:ext cx="321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2. Hormones released from hypothalamic neurons are picked up by the hypophyseal portal veins.</a:t>
            </a:r>
            <a:endParaRPr lang="en-IN" dirty="0">
              <a:effectLst/>
              <a:latin typeface="Inter Variable Text" panose="02000503000000020004" pitchFamily="2" charset="0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0EDE26-ED1C-4504-DCFD-078B28080678}"/>
              </a:ext>
            </a:extLst>
          </p:cNvPr>
          <p:cNvCxnSpPr/>
          <p:nvPr/>
        </p:nvCxnSpPr>
        <p:spPr>
          <a:xfrm flipH="1">
            <a:off x="2857500" y="2328863"/>
            <a:ext cx="1042988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D26FD0-4D01-744A-DF38-1DC3A1363CD2}"/>
              </a:ext>
            </a:extLst>
          </p:cNvPr>
          <p:cNvCxnSpPr>
            <a:cxnSpLocks/>
          </p:cNvCxnSpPr>
          <p:nvPr/>
        </p:nvCxnSpPr>
        <p:spPr>
          <a:xfrm flipH="1" flipV="1">
            <a:off x="3640579" y="2328863"/>
            <a:ext cx="410402" cy="2095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18F975E-D917-90B5-10D0-52550D123210}"/>
              </a:ext>
            </a:extLst>
          </p:cNvPr>
          <p:cNvSpPr txBox="1"/>
          <p:nvPr/>
        </p:nvSpPr>
        <p:spPr>
          <a:xfrm>
            <a:off x="988077" y="2198058"/>
            <a:ext cx="18694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Hypophyseal portal veins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496BD-8AA9-B9F7-C657-66C035D97804}"/>
              </a:ext>
            </a:extLst>
          </p:cNvPr>
          <p:cNvSpPr txBox="1"/>
          <p:nvPr/>
        </p:nvSpPr>
        <p:spPr>
          <a:xfrm>
            <a:off x="5734129" y="2285434"/>
            <a:ext cx="321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3. CRH from the hypothalamus stimulates the anterior pituitary to release ACTH.</a:t>
            </a:r>
            <a:endParaRPr lang="en-IN" dirty="0">
              <a:effectLst/>
              <a:latin typeface="Inter Variable Text" panose="02000503000000020004" pitchFamily="2" charset="0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4F40C6-F6C7-10E6-5447-B2BB3AEF1C82}"/>
              </a:ext>
            </a:extLst>
          </p:cNvPr>
          <p:cNvCxnSpPr>
            <a:cxnSpLocks/>
          </p:cNvCxnSpPr>
          <p:nvPr/>
        </p:nvCxnSpPr>
        <p:spPr>
          <a:xfrm>
            <a:off x="5372592" y="790317"/>
            <a:ext cx="2720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2BFB09-1BA9-356A-5D43-B9ED4C5648FC}"/>
              </a:ext>
            </a:extLst>
          </p:cNvPr>
          <p:cNvSpPr txBox="1"/>
          <p:nvPr/>
        </p:nvSpPr>
        <p:spPr>
          <a:xfrm>
            <a:off x="1504244" y="3006602"/>
            <a:ext cx="1353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Anterior Pituitary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A2AC2B-58FE-5DA6-19A7-420785A8A590}"/>
              </a:ext>
            </a:extLst>
          </p:cNvPr>
          <p:cNvCxnSpPr>
            <a:cxnSpLocks/>
          </p:cNvCxnSpPr>
          <p:nvPr/>
        </p:nvCxnSpPr>
        <p:spPr>
          <a:xfrm flipH="1">
            <a:off x="2762250" y="3137407"/>
            <a:ext cx="52149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4E75A8-91A3-891D-5BAB-E8D982CBF1F2}"/>
              </a:ext>
            </a:extLst>
          </p:cNvPr>
          <p:cNvCxnSpPr>
            <a:cxnSpLocks/>
          </p:cNvCxnSpPr>
          <p:nvPr/>
        </p:nvCxnSpPr>
        <p:spPr>
          <a:xfrm flipH="1">
            <a:off x="2982686" y="325891"/>
            <a:ext cx="1216953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1FFAE98-9D2E-A101-4416-8F9B47D6422D}"/>
              </a:ext>
            </a:extLst>
          </p:cNvPr>
          <p:cNvSpPr txBox="1"/>
          <p:nvPr/>
        </p:nvSpPr>
        <p:spPr>
          <a:xfrm>
            <a:off x="1841129" y="194621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Hypothalamus</a:t>
            </a:r>
          </a:p>
        </p:txBody>
      </p:sp>
    </p:spTree>
    <p:extLst>
      <p:ext uri="{BB962C8B-B14F-4D97-AF65-F5344CB8AC3E}">
        <p14:creationId xmlns:p14="http://schemas.microsoft.com/office/powerpoint/2010/main" val="2469007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5EFAC643-1A97-A67A-AC09-70DB9EEB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human body&#10;&#10;AI-generated content may be incorrect.">
            <a:extLst>
              <a:ext uri="{FF2B5EF4-FFF2-40B4-BE49-F238E27FC236}">
                <a16:creationId xmlns:a16="http://schemas.microsoft.com/office/drawing/2014/main" id="{6133E0E7-DC39-C45D-F393-8618346311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94" t="15144" r="14444" b="16159"/>
          <a:stretch>
            <a:fillRect/>
          </a:stretch>
        </p:blipFill>
        <p:spPr>
          <a:xfrm>
            <a:off x="2278541" y="0"/>
            <a:ext cx="3702971" cy="4373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3EC8CF-4314-741A-CA73-E5B277594CBB}"/>
              </a:ext>
            </a:extLst>
          </p:cNvPr>
          <p:cNvSpPr txBox="1"/>
          <p:nvPr/>
        </p:nvSpPr>
        <p:spPr>
          <a:xfrm>
            <a:off x="6182334" y="80704"/>
            <a:ext cx="2932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1. Hypothalamus detects stress. </a:t>
            </a:r>
          </a:p>
          <a:p>
            <a:r>
              <a:rPr lang="en-IN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Certain neurons become active.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CC960A-57FE-111D-73E9-A90187D93FAE}"/>
              </a:ext>
            </a:extLst>
          </p:cNvPr>
          <p:cNvCxnSpPr>
            <a:cxnSpLocks/>
          </p:cNvCxnSpPr>
          <p:nvPr/>
        </p:nvCxnSpPr>
        <p:spPr>
          <a:xfrm>
            <a:off x="5371090" y="42604"/>
            <a:ext cx="2720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3A8099-9C98-1179-CBA1-8C47DF0B1455}"/>
              </a:ext>
            </a:extLst>
          </p:cNvPr>
          <p:cNvCxnSpPr>
            <a:cxnSpLocks/>
          </p:cNvCxnSpPr>
          <p:nvPr/>
        </p:nvCxnSpPr>
        <p:spPr>
          <a:xfrm>
            <a:off x="5641654" y="29924"/>
            <a:ext cx="0" cy="7603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709319-F1EE-624A-96D1-5E43FE0F2DBA}"/>
              </a:ext>
            </a:extLst>
          </p:cNvPr>
          <p:cNvCxnSpPr>
            <a:cxnSpLocks/>
          </p:cNvCxnSpPr>
          <p:nvPr/>
        </p:nvCxnSpPr>
        <p:spPr>
          <a:xfrm>
            <a:off x="5638652" y="498575"/>
            <a:ext cx="864542" cy="437256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6A8F11-9504-4FC8-D83C-3D6C46B0382A}"/>
              </a:ext>
            </a:extLst>
          </p:cNvPr>
          <p:cNvSpPr txBox="1"/>
          <p:nvPr/>
        </p:nvSpPr>
        <p:spPr>
          <a:xfrm>
            <a:off x="6446078" y="827423"/>
            <a:ext cx="1569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Neurosecretory cells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89A31-33CD-32B7-A285-8B9FCA8C73F4}"/>
              </a:ext>
            </a:extLst>
          </p:cNvPr>
          <p:cNvSpPr txBox="1"/>
          <p:nvPr/>
        </p:nvSpPr>
        <p:spPr>
          <a:xfrm>
            <a:off x="64903" y="1133969"/>
            <a:ext cx="321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2. Hormones released from hypothalamic neurons are picked up by the hypophyseal portal veins.</a:t>
            </a:r>
            <a:endParaRPr lang="en-IN" dirty="0">
              <a:effectLst/>
              <a:latin typeface="Inter Variable Text" panose="02000503000000020004" pitchFamily="2" charset="0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5FD402-9597-801F-5DD5-58C646245993}"/>
              </a:ext>
            </a:extLst>
          </p:cNvPr>
          <p:cNvCxnSpPr/>
          <p:nvPr/>
        </p:nvCxnSpPr>
        <p:spPr>
          <a:xfrm flipH="1">
            <a:off x="2857500" y="2328863"/>
            <a:ext cx="1042988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6877D0-1679-A1CD-1E9A-7A03E8BAFFB6}"/>
              </a:ext>
            </a:extLst>
          </p:cNvPr>
          <p:cNvCxnSpPr>
            <a:cxnSpLocks/>
          </p:cNvCxnSpPr>
          <p:nvPr/>
        </p:nvCxnSpPr>
        <p:spPr>
          <a:xfrm flipH="1" flipV="1">
            <a:off x="3640579" y="2328863"/>
            <a:ext cx="410402" cy="2095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CD49CE3-7125-2B91-A0B0-A9B2B34E1DC9}"/>
              </a:ext>
            </a:extLst>
          </p:cNvPr>
          <p:cNvSpPr txBox="1"/>
          <p:nvPr/>
        </p:nvSpPr>
        <p:spPr>
          <a:xfrm>
            <a:off x="988077" y="2198058"/>
            <a:ext cx="18694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Hypophyseal portal veins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37536-A437-85DF-95A4-4C9F465546AB}"/>
              </a:ext>
            </a:extLst>
          </p:cNvPr>
          <p:cNvSpPr txBox="1"/>
          <p:nvPr/>
        </p:nvSpPr>
        <p:spPr>
          <a:xfrm>
            <a:off x="5734129" y="2285434"/>
            <a:ext cx="321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3. CRH from the hypothalamus stimulates the anterior pituitary to release ACTH.</a:t>
            </a:r>
            <a:endParaRPr lang="en-IN" dirty="0">
              <a:effectLst/>
              <a:latin typeface="Inter Variable Text" panose="02000503000000020004" pitchFamily="2" charset="0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2D0726-188A-493E-7366-717CD56AF239}"/>
              </a:ext>
            </a:extLst>
          </p:cNvPr>
          <p:cNvCxnSpPr>
            <a:cxnSpLocks/>
          </p:cNvCxnSpPr>
          <p:nvPr/>
        </p:nvCxnSpPr>
        <p:spPr>
          <a:xfrm>
            <a:off x="5372592" y="790317"/>
            <a:ext cx="2720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4A25653-43C1-8A9A-7DA4-B38D2942C95E}"/>
              </a:ext>
            </a:extLst>
          </p:cNvPr>
          <p:cNvSpPr txBox="1"/>
          <p:nvPr/>
        </p:nvSpPr>
        <p:spPr>
          <a:xfrm>
            <a:off x="313367" y="4226844"/>
            <a:ext cx="3218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n-lt"/>
              </a:rPr>
              <a:t>4. ACTH travels through blood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until it reaches the adrenal glands.</a:t>
            </a:r>
            <a:endParaRPr lang="en-IN" dirty="0">
              <a:effectLst/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16A806-BCE3-52D2-8485-039024D504C1}"/>
              </a:ext>
            </a:extLst>
          </p:cNvPr>
          <p:cNvSpPr txBox="1"/>
          <p:nvPr/>
        </p:nvSpPr>
        <p:spPr>
          <a:xfrm>
            <a:off x="1504244" y="3006602"/>
            <a:ext cx="1353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Anterior Pituitary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81E9A1-8756-F19B-2239-06FEC6174B39}"/>
              </a:ext>
            </a:extLst>
          </p:cNvPr>
          <p:cNvCxnSpPr>
            <a:cxnSpLocks/>
          </p:cNvCxnSpPr>
          <p:nvPr/>
        </p:nvCxnSpPr>
        <p:spPr>
          <a:xfrm flipH="1">
            <a:off x="2762250" y="3137407"/>
            <a:ext cx="52149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CAF806-EE3A-C524-D0E3-FB3D57802319}"/>
              </a:ext>
            </a:extLst>
          </p:cNvPr>
          <p:cNvCxnSpPr>
            <a:cxnSpLocks/>
          </p:cNvCxnSpPr>
          <p:nvPr/>
        </p:nvCxnSpPr>
        <p:spPr>
          <a:xfrm flipH="1">
            <a:off x="2982686" y="325891"/>
            <a:ext cx="1216953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6DFEF18-149D-9D9C-BD33-BD752CB1C421}"/>
              </a:ext>
            </a:extLst>
          </p:cNvPr>
          <p:cNvSpPr txBox="1"/>
          <p:nvPr/>
        </p:nvSpPr>
        <p:spPr>
          <a:xfrm>
            <a:off x="1841129" y="194621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Hypothalamus</a:t>
            </a:r>
          </a:p>
        </p:txBody>
      </p:sp>
    </p:spTree>
    <p:extLst>
      <p:ext uri="{BB962C8B-B14F-4D97-AF65-F5344CB8AC3E}">
        <p14:creationId xmlns:p14="http://schemas.microsoft.com/office/powerpoint/2010/main" val="2318384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18519AF3-1965-546A-D2C8-251AFE1A7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rawing of a human kidney&#10;&#10;AI-generated content may be incorrect.">
            <a:extLst>
              <a:ext uri="{FF2B5EF4-FFF2-40B4-BE49-F238E27FC236}">
                <a16:creationId xmlns:a16="http://schemas.microsoft.com/office/drawing/2014/main" id="{344F0AD6-EB32-A21B-1852-4693A26AF2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556" b="18065"/>
          <a:stretch>
            <a:fillRect/>
          </a:stretch>
        </p:blipFill>
        <p:spPr>
          <a:xfrm>
            <a:off x="136454" y="2712912"/>
            <a:ext cx="3491613" cy="2247900"/>
          </a:xfrm>
          <a:prstGeom prst="rect">
            <a:avLst/>
          </a:prstGeom>
        </p:spPr>
      </p:pic>
      <p:pic>
        <p:nvPicPr>
          <p:cNvPr id="3" name="Picture 2" descr="A diagram of a human body&#10;&#10;AI-generated content may be incorrect.">
            <a:extLst>
              <a:ext uri="{FF2B5EF4-FFF2-40B4-BE49-F238E27FC236}">
                <a16:creationId xmlns:a16="http://schemas.microsoft.com/office/drawing/2014/main" id="{7D535FA4-5013-24E7-E6E8-29DE91C8B7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394" t="15144" r="14444" b="16159"/>
          <a:stretch>
            <a:fillRect/>
          </a:stretch>
        </p:blipFill>
        <p:spPr>
          <a:xfrm>
            <a:off x="5162682" y="1"/>
            <a:ext cx="2387031" cy="2819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49EACB-A7E8-F89C-6C43-D613110EE4DC}"/>
              </a:ext>
            </a:extLst>
          </p:cNvPr>
          <p:cNvSpPr txBox="1"/>
          <p:nvPr/>
        </p:nvSpPr>
        <p:spPr>
          <a:xfrm>
            <a:off x="4201040" y="1829128"/>
            <a:ext cx="1353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Anterior Pituitary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26C510-9F23-86C1-34E5-41F8701BC091}"/>
              </a:ext>
            </a:extLst>
          </p:cNvPr>
          <p:cNvCxnSpPr>
            <a:cxnSpLocks/>
          </p:cNvCxnSpPr>
          <p:nvPr/>
        </p:nvCxnSpPr>
        <p:spPr>
          <a:xfrm flipH="1">
            <a:off x="5453637" y="1959933"/>
            <a:ext cx="409575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82574A-59E5-7D3D-51F3-CFB447F0B23E}"/>
              </a:ext>
            </a:extLst>
          </p:cNvPr>
          <p:cNvCxnSpPr>
            <a:cxnSpLocks/>
          </p:cNvCxnSpPr>
          <p:nvPr/>
        </p:nvCxnSpPr>
        <p:spPr>
          <a:xfrm flipH="1">
            <a:off x="5705475" y="322519"/>
            <a:ext cx="674160" cy="1331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4841F7-AB20-AD9F-D998-D9481022E423}"/>
              </a:ext>
            </a:extLst>
          </p:cNvPr>
          <p:cNvSpPr txBox="1"/>
          <p:nvPr/>
        </p:nvSpPr>
        <p:spPr>
          <a:xfrm>
            <a:off x="4592654" y="191714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Hypothalamus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901AA5-3BCB-7BD3-DFAE-F8BDB1F886C0}"/>
              </a:ext>
            </a:extLst>
          </p:cNvPr>
          <p:cNvSpPr txBox="1"/>
          <p:nvPr/>
        </p:nvSpPr>
        <p:spPr>
          <a:xfrm>
            <a:off x="7476977" y="68603"/>
            <a:ext cx="17712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1. Hypothalamus detects stress. </a:t>
            </a:r>
          </a:p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Certain neurons become active.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F6AD5-D39F-0032-70A4-FB0EFE3C0A4F}"/>
              </a:ext>
            </a:extLst>
          </p:cNvPr>
          <p:cNvSpPr txBox="1"/>
          <p:nvPr/>
        </p:nvSpPr>
        <p:spPr>
          <a:xfrm>
            <a:off x="3521138" y="674629"/>
            <a:ext cx="2211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2. Hormones released from hypothalamic neurons are picked up by the hypophyseal portal veins.</a:t>
            </a:r>
            <a:endParaRPr lang="en-IN" sz="1100" dirty="0">
              <a:effectLst/>
              <a:latin typeface="Inter Variable Text" panose="02000503000000020004" pitchFamily="2" charset="0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1EAA2D-71BB-B2BD-17F5-F69F528E5061}"/>
              </a:ext>
            </a:extLst>
          </p:cNvPr>
          <p:cNvSpPr txBox="1"/>
          <p:nvPr/>
        </p:nvSpPr>
        <p:spPr>
          <a:xfrm>
            <a:off x="6674910" y="1133969"/>
            <a:ext cx="25733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3. CRH from the hypothalamus stimulates the anterior pituitary to release ACTH.</a:t>
            </a:r>
            <a:endParaRPr lang="en-IN" sz="1100" dirty="0">
              <a:effectLst/>
              <a:latin typeface="Inter Variable Text" panose="02000503000000020004" pitchFamily="2" charset="0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23688E-F545-E91C-621D-3A37F1DEAC45}"/>
              </a:ext>
            </a:extLst>
          </p:cNvPr>
          <p:cNvSpPr txBox="1"/>
          <p:nvPr/>
        </p:nvSpPr>
        <p:spPr>
          <a:xfrm>
            <a:off x="3918859" y="2712912"/>
            <a:ext cx="23374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+mn-lt"/>
              </a:rPr>
              <a:t>4. ACTH travels through blood</a:t>
            </a:r>
            <a:br>
              <a:rPr lang="en-GB" sz="1100" dirty="0">
                <a:latin typeface="+mn-lt"/>
              </a:rPr>
            </a:br>
            <a:r>
              <a:rPr lang="en-GB" sz="1100" dirty="0">
                <a:latin typeface="+mn-lt"/>
              </a:rPr>
              <a:t>until it reaches the adrenal glands.</a:t>
            </a:r>
            <a:endParaRPr lang="en-IN" sz="1100" dirty="0">
              <a:effectLst/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A6B2686-1BBD-2045-5D76-6112251F3390}"/>
              </a:ext>
            </a:extLst>
          </p:cNvPr>
          <p:cNvCxnSpPr>
            <a:cxnSpLocks/>
          </p:cNvCxnSpPr>
          <p:nvPr/>
        </p:nvCxnSpPr>
        <p:spPr>
          <a:xfrm flipH="1" flipV="1">
            <a:off x="2814472" y="2819401"/>
            <a:ext cx="1043746" cy="564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EB71FD0-3CB7-24D4-F5EC-21386E12F0D6}"/>
              </a:ext>
            </a:extLst>
          </p:cNvPr>
          <p:cNvSpPr txBox="1"/>
          <p:nvPr/>
        </p:nvSpPr>
        <p:spPr>
          <a:xfrm>
            <a:off x="213971" y="1971586"/>
            <a:ext cx="23374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+mn-lt"/>
              </a:rPr>
              <a:t>5. In response to ACTH,</a:t>
            </a:r>
            <a:br>
              <a:rPr lang="en-GB" sz="1100" dirty="0">
                <a:latin typeface="+mn-lt"/>
              </a:rPr>
            </a:br>
            <a:r>
              <a:rPr lang="en-GB" sz="1100" dirty="0">
                <a:latin typeface="+mn-lt"/>
              </a:rPr>
              <a:t>the adrenal cortex releases cortisol</a:t>
            </a:r>
            <a:endParaRPr lang="en-IN" sz="1100" dirty="0">
              <a:effectLst/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670D47-7E70-88B3-0C00-9E4B88E63200}"/>
              </a:ext>
            </a:extLst>
          </p:cNvPr>
          <p:cNvSpPr txBox="1"/>
          <p:nvPr/>
        </p:nvSpPr>
        <p:spPr>
          <a:xfrm>
            <a:off x="8233173" y="4897279"/>
            <a:ext cx="910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+mj-lt"/>
              </a:rPr>
              <a:t>Not to scale</a:t>
            </a:r>
          </a:p>
        </p:txBody>
      </p:sp>
    </p:spTree>
    <p:extLst>
      <p:ext uri="{BB962C8B-B14F-4D97-AF65-F5344CB8AC3E}">
        <p14:creationId xmlns:p14="http://schemas.microsoft.com/office/powerpoint/2010/main" val="1500340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E859908B-B862-F3A6-8E7E-BE94B14C9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78971A37-D061-6370-B901-807422847B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 Medium" panose="02000503000000020004" pitchFamily="2" charset="0"/>
                <a:cs typeface="Inter Variable Text Medium" panose="02000503000000020004" pitchFamily="2" charset="0"/>
              </a:rPr>
              <a:t>Pars distalis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Growth hormone (GH) 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Prolactin (PRL)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Thyroid stimulating hormone(TSH)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Adrenocorticotrophic hormone (ACTH)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Luteinizing hormone (LH) 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Follicle stimulating hormone (FSH)</a:t>
            </a:r>
          </a:p>
          <a:p>
            <a:pPr marL="342900">
              <a:buAutoNum type="arabicPeriod"/>
            </a:pPr>
            <a:endParaRPr lang="en-GB" dirty="0">
              <a:solidFill>
                <a:srgbClr val="000000"/>
              </a:solidFill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  <a:p>
            <a:pPr marL="0" indent="0">
              <a:buNone/>
            </a:pPr>
            <a:r>
              <a:rPr lang="en-IN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Pars intermedia</a:t>
            </a:r>
          </a:p>
          <a:p>
            <a:pPr marL="0" indent="0">
              <a:buNone/>
            </a:pPr>
            <a:r>
              <a:rPr lang="en-GB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7. </a:t>
            </a: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Melanocyte stimulating hormone (MSH).</a:t>
            </a:r>
          </a:p>
        </p:txBody>
      </p:sp>
    </p:spTree>
    <p:extLst>
      <p:ext uri="{BB962C8B-B14F-4D97-AF65-F5344CB8AC3E}">
        <p14:creationId xmlns:p14="http://schemas.microsoft.com/office/powerpoint/2010/main" val="1377762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298A89CB-10BE-F06B-71DC-D4D6EC40E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272EDBF1-F34A-6365-C1DF-8FFBA0217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76225"/>
            <a:ext cx="8520600" cy="43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buAutoNum type="arabicPeriod"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ea typeface="Inter Variable Text" panose="02000503000000020004" pitchFamily="2" charset="0"/>
                <a:cs typeface="Inter Variable Text" panose="02000503000000020004" pitchFamily="2" charset="0"/>
              </a:rPr>
              <a:t>Growth Hormone (GH)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Inter Variable Text" panose="02000503000000020004" pitchFamily="2" charset="0"/>
              <a:ea typeface="Inter Variable Text" panose="02000503000000020004" pitchFamily="2" charset="0"/>
              <a:cs typeface="Inter Variable Text" panose="02000503000000020004" pitchFamily="2" charset="0"/>
            </a:endParaRPr>
          </a:p>
          <a:p>
            <a:pPr marL="285750" indent="-285750"/>
            <a:r>
              <a:rPr lang="en-GB" dirty="0">
                <a:solidFill>
                  <a:srgbClr val="FFFFFF"/>
                </a:solidFill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Controls growth of the body</a:t>
            </a: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  <a:latin typeface="Inter Variable Text" panose="02000503000000020004" pitchFamily="2" charset="0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549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94F1EBBC-8BCD-F437-F26A-83F953634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9C4FFB8D-CEF0-C871-BA4D-FCC551436B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76225"/>
            <a:ext cx="8520600" cy="43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buAutoNum type="arabicPeriod"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ea typeface="Inter Variable Text" panose="02000503000000020004" pitchFamily="2" charset="0"/>
                <a:cs typeface="Inter Variable Text" panose="02000503000000020004" pitchFamily="2" charset="0"/>
              </a:rPr>
              <a:t>Growth Hormone (GH)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Inter Variable Text" panose="02000503000000020004" pitchFamily="2" charset="0"/>
              <a:ea typeface="Inter Variable Text" panose="02000503000000020004" pitchFamily="2" charset="0"/>
              <a:cs typeface="Inter Variable Text" panose="02000503000000020004" pitchFamily="2" charset="0"/>
            </a:endParaRPr>
          </a:p>
          <a:p>
            <a:pPr marL="285750" indent="-285750"/>
            <a:r>
              <a:rPr lang="en-GB" dirty="0">
                <a:solidFill>
                  <a:srgbClr val="FFFFFF"/>
                </a:solidFill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Controls growth of the body</a:t>
            </a: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  <a:latin typeface="Inter Variable Text" panose="02000503000000020004" pitchFamily="2" charset="0"/>
              <a:ea typeface="Inter Variable Text" panose="02000503000000020004" pitchFamily="2" charset="0"/>
              <a:cs typeface="Inter Variable Text" panose="02000503000000020004" pitchFamily="2" charset="0"/>
            </a:endParaRPr>
          </a:p>
          <a:p>
            <a:pPr marL="285750" indent="-285750"/>
            <a:r>
              <a:rPr lang="en-GB" dirty="0">
                <a:solidFill>
                  <a:srgbClr val="FFFFFF"/>
                </a:solidFill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GH imbalance:</a:t>
            </a: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  <a:latin typeface="Inter Variable Text" panose="02000503000000020004" pitchFamily="2" charset="0"/>
              <a:ea typeface="Inter Variable Text" panose="02000503000000020004" pitchFamily="2" charset="0"/>
              <a:cs typeface="Inter Variable Text" panose="02000503000000020004" pitchFamily="2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	↑ GH (childhood)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	          ↓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	Abnormal growth → Gigantism</a:t>
            </a: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  <a:latin typeface="Inter Variable Text" panose="02000503000000020004" pitchFamily="2" charset="0"/>
              <a:ea typeface="Inter Variable Text" panose="02000503000000020004" pitchFamily="2" charset="0"/>
              <a:cs typeface="Inter Variable Text" panose="02000503000000020004" pitchFamily="2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	↓ GH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	          ↓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	Stunted growth → Pituitary dwarfism</a:t>
            </a: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  <a:latin typeface="Inter Variable Text" panose="02000503000000020004" pitchFamily="2" charset="0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175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7F3533DD-EB34-3D82-ED7B-ED311D6FA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19232BD3-EEA3-660F-19BB-9B9A7A44A3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76225"/>
            <a:ext cx="8520600" cy="43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1.  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ea typeface="Inter Variable Text" panose="02000503000000020004" pitchFamily="2" charset="0"/>
                <a:cs typeface="Inter Variable Text" panose="02000503000000020004" pitchFamily="2" charset="0"/>
              </a:rPr>
              <a:t>Growth Hormone (GH)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↑ GH (adults / middle age)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              ↓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      Acromegaly</a:t>
            </a: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• Severe disfigurement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  (especially of the face)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• May cause serious complications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• Can lead to premature death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• Difficult to diagnose early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• Often detected late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  (external changes become visible)</a:t>
            </a:r>
          </a:p>
        </p:txBody>
      </p:sp>
    </p:spTree>
    <p:extLst>
      <p:ext uri="{BB962C8B-B14F-4D97-AF65-F5344CB8AC3E}">
        <p14:creationId xmlns:p14="http://schemas.microsoft.com/office/powerpoint/2010/main" val="3346529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5156D315-7D9D-19E0-5830-7C7BFB271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BE47BDFF-5E2B-68FB-B257-3F8D05CDD0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76225"/>
            <a:ext cx="8520600" cy="43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2. 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Prolactin (PRL)</a:t>
            </a: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• Regulates growth of mammary glands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• Formation of milk in mammary glands</a:t>
            </a:r>
          </a:p>
        </p:txBody>
      </p:sp>
    </p:spTree>
    <p:extLst>
      <p:ext uri="{BB962C8B-B14F-4D97-AF65-F5344CB8AC3E}">
        <p14:creationId xmlns:p14="http://schemas.microsoft.com/office/powerpoint/2010/main" val="1661032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the human body&#10;&#10;AI-generated content may be incorrect.">
            <a:extLst>
              <a:ext uri="{FF2B5EF4-FFF2-40B4-BE49-F238E27FC236}">
                <a16:creationId xmlns:a16="http://schemas.microsoft.com/office/drawing/2014/main" id="{D38BB139-2247-2607-6981-9DE818C8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182" y="0"/>
            <a:ext cx="618963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5F6AFDBA-4482-30A4-DC7D-377DD6369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AF668123-EA76-1600-DFB1-FDE90E8A04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76225"/>
            <a:ext cx="8520600" cy="43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3. </a:t>
            </a:r>
            <a:r>
              <a:rPr lang="en-IN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Thyroid Stimulating Hormone (TSH)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TSH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  ↓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Thyroid gland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  ↓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Synthesis &amp; secretion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of thyroid hormones</a:t>
            </a:r>
          </a:p>
        </p:txBody>
      </p:sp>
    </p:spTree>
    <p:extLst>
      <p:ext uri="{BB962C8B-B14F-4D97-AF65-F5344CB8AC3E}">
        <p14:creationId xmlns:p14="http://schemas.microsoft.com/office/powerpoint/2010/main" val="721847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4DBF1039-F7BC-7175-101E-920FEF300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54C502A3-8449-3E17-802E-165EE47901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76225"/>
            <a:ext cx="8520600" cy="43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IN" dirty="0">
                <a:latin typeface="+mn-lt"/>
              </a:rPr>
              <a:t>4. </a:t>
            </a:r>
            <a:r>
              <a:rPr lang="en-IN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Adrenocorticotropic Hormone (ACTH)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ACTH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    ↓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Adrenal cortex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    ↓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Steroid hormones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(glucocorticoids)</a:t>
            </a:r>
          </a:p>
        </p:txBody>
      </p:sp>
    </p:spTree>
    <p:extLst>
      <p:ext uri="{BB962C8B-B14F-4D97-AF65-F5344CB8AC3E}">
        <p14:creationId xmlns:p14="http://schemas.microsoft.com/office/powerpoint/2010/main" val="1099087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7FCF7E07-106F-7FE6-B976-31951D2F4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34EE2AC7-4D08-3F3D-5EA6-3FA23B6AD4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76225"/>
            <a:ext cx="8520600" cy="43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5. 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Luteinizing hormone (LH) </a:t>
            </a:r>
            <a:r>
              <a:rPr lang="en-GB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&amp;  6. 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Follicle stimulating hormone (FSH)</a:t>
            </a: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  <a:p>
            <a:pPr marL="285750" indent="-285750"/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Stimulate gonadal activity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	→ Called gonadotrophins</a:t>
            </a: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513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55B61E34-E495-E34E-6C84-17DB5F307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CDDE798E-1762-619C-8713-366104FB13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76225"/>
            <a:ext cx="8520600" cy="43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5. 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Luteinizing hormone (LH) </a:t>
            </a:r>
            <a:r>
              <a:rPr lang="en-GB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&amp;  6. 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Follicle stimulating hormone (FSH)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LH (males)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     ↓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Testis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     ↓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Synthesis &amp; secretion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of androgens</a:t>
            </a: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627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9D1971E7-F533-94B3-C48C-4B7BF9F75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E8689581-91AC-33E1-F2AB-9D25FA8E2F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76225"/>
            <a:ext cx="8520600" cy="43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5. 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Luteinizing hormone (LH) </a:t>
            </a:r>
            <a:r>
              <a:rPr lang="en-GB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&amp;  6. 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Follicle stimulating hormone (FSH)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LH (males)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     ↓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Testis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     ↓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Synthesis &amp; secretion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of androgens</a:t>
            </a: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FSH + Androgens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        ↓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Regulate spermatogenesis</a:t>
            </a: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836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53A53E5C-0878-87FC-92C7-BFCC088F3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84A047F6-B74D-53DA-D521-CB747C775E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76225"/>
            <a:ext cx="8520600" cy="43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5. 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Luteinizing hormone (LH) </a:t>
            </a:r>
            <a:r>
              <a:rPr lang="en-GB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&amp;  6. 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Follicle stimulating hormone (FSH)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LH (females)</a:t>
            </a:r>
          </a:p>
          <a:p>
            <a:pPr marL="285750" indent="-285750"/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Induces ovulation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    (fully mature / Graafian follicle)</a:t>
            </a:r>
          </a:p>
          <a:p>
            <a:pPr marL="285750" indent="-285750"/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Maintains corpus luteum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    (formed after ovulation)</a:t>
            </a: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474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DE8793F7-F2C3-0391-16FF-CFDED47CA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A95127E2-D576-588E-1243-AA6963B821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76225"/>
            <a:ext cx="8520600" cy="43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5. 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Luteinizing hormone (LH) </a:t>
            </a:r>
            <a:r>
              <a:rPr lang="en-GB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&amp;  6. 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Follicle stimulating hormone (FSH)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LH (females)</a:t>
            </a:r>
          </a:p>
          <a:p>
            <a:pPr marL="285750" indent="-285750"/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Induces ovulation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    (fully mature / Graafian follicle)</a:t>
            </a:r>
          </a:p>
          <a:p>
            <a:pPr marL="285750" indent="-285750"/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Maintains corpus luteum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    (formed after ovulation)</a:t>
            </a: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FSH</a:t>
            </a:r>
          </a:p>
          <a:p>
            <a:pPr marL="285750" indent="-285750"/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Growth &amp; development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+mn-lt"/>
                <a:ea typeface="Inter Variable Text" panose="02000503000000020004" pitchFamily="2" charset="0"/>
                <a:cs typeface="Inter Variable Text" panose="02000503000000020004" pitchFamily="2" charset="0"/>
              </a:rPr>
              <a:t>     of ovarian follicles</a:t>
            </a: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  <a:latin typeface="+mn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577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165121CB-254A-75F9-4439-7568873B3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1FF29142-DE37-0EE3-BBAE-AD4C51EFDA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76225"/>
            <a:ext cx="8520600" cy="43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2">
                    <a:lumMod val="50000"/>
                    <a:lumOff val="50000"/>
                  </a:schemeClr>
                </a:solidFill>
                <a:ea typeface="Inter Variable Text" panose="02000503000000020004" pitchFamily="2" charset="0"/>
                <a:cs typeface="Inter Variable Text" panose="02000503000000020004" pitchFamily="2" charset="0"/>
              </a:rPr>
              <a:t>7. 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ea typeface="Inter Variable Text" panose="02000503000000020004" pitchFamily="2" charset="0"/>
                <a:cs typeface="Inter Variable Text" panose="02000503000000020004" pitchFamily="2" charset="0"/>
              </a:rPr>
              <a:t>Melanocyte stimulating hormone (MSH).</a:t>
            </a: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+mn-lt"/>
              </a:rPr>
              <a:t>MSH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+mn-lt"/>
              </a:rPr>
              <a:t>  ↓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+mn-lt"/>
              </a:rPr>
              <a:t>Melanocytes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+mn-lt"/>
              </a:rPr>
              <a:t>(melanin-containing cells)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+mn-lt"/>
              </a:rPr>
              <a:t>  ↓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+mn-lt"/>
              </a:rPr>
              <a:t>Regulates skin pigmentation</a:t>
            </a:r>
          </a:p>
        </p:txBody>
      </p:sp>
    </p:spTree>
    <p:extLst>
      <p:ext uri="{BB962C8B-B14F-4D97-AF65-F5344CB8AC3E}">
        <p14:creationId xmlns:p14="http://schemas.microsoft.com/office/powerpoint/2010/main" val="2911554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1A273957-A4BE-865F-865A-D15C0FA56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0">
            <a:extLst>
              <a:ext uri="{FF2B5EF4-FFF2-40B4-BE49-F238E27FC236}">
                <a16:creationId xmlns:a16="http://schemas.microsoft.com/office/drawing/2014/main" id="{A8554CE5-2356-C7E6-7B69-E964BE3082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287" y="2268153"/>
            <a:ext cx="616935" cy="6071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"/>
          <p:cNvSpPr txBox="1">
            <a:spLocks/>
          </p:cNvSpPr>
          <p:nvPr/>
        </p:nvSpPr>
        <p:spPr>
          <a:xfrm>
            <a:off x="998539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5400" dirty="0">
                <a:solidFill>
                  <a:srgbClr val="FFFFFF"/>
                </a:solidFill>
                <a:latin typeface="Inter Variable Text Medium" panose="02000503000000020004" pitchFamily="2" charset="0"/>
                <a:ea typeface="Inter Variable Text Medium" panose="02000503000000020004" pitchFamily="2" charset="0"/>
                <a:cs typeface="Inter Variable Text Medium" panose="02000503000000020004" pitchFamily="2" charset="0"/>
              </a:rPr>
              <a:t>This was CS50</a:t>
            </a:r>
            <a:r>
              <a:rPr lang="en-IN" sz="5400" dirty="0">
                <a:latin typeface="Inter Variable Text Medium" panose="02000503000000020004" pitchFamily="2" charset="0"/>
                <a:ea typeface="Inter Variable Text Medium" panose="02000503000000020004" pitchFamily="2" charset="0"/>
                <a:cs typeface="Inter Variable Text Medium" panose="02000503000000020004" pitchFamily="2" charset="0"/>
              </a:rPr>
              <a:t> </a:t>
            </a:r>
            <a:r>
              <a:rPr lang="en-IN" sz="5400" dirty="0"/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E7CCC7-8C62-BD88-06A0-3A43BB57D653}"/>
              </a:ext>
            </a:extLst>
          </p:cNvPr>
          <p:cNvSpPr txBox="1"/>
          <p:nvPr/>
        </p:nvSpPr>
        <p:spPr>
          <a:xfrm>
            <a:off x="2665869" y="4762500"/>
            <a:ext cx="3812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solidFill>
                  <a:schemeClr val="tx1"/>
                </a:solidFill>
                <a:latin typeface="+mj-lt"/>
              </a:rPr>
              <a:t>For ppt visit : </a:t>
            </a:r>
            <a:r>
              <a:rPr lang="en-IN" sz="1100" dirty="0">
                <a:solidFill>
                  <a:schemeClr val="tx1"/>
                </a:solidFill>
                <a:latin typeface="+mj-lt"/>
                <a:hlinkClick r:id="rId4"/>
              </a:rPr>
              <a:t>akshayabraham.vercel.app/pituitary.pptx</a:t>
            </a:r>
            <a:endParaRPr lang="en-IN" sz="11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0120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04">
          <a:extLst>
            <a:ext uri="{FF2B5EF4-FFF2-40B4-BE49-F238E27FC236}">
              <a16:creationId xmlns:a16="http://schemas.microsoft.com/office/drawing/2014/main" id="{473FB24D-86D5-814C-2886-9F560BACF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3">
            <a:extLst>
              <a:ext uri="{FF2B5EF4-FFF2-40B4-BE49-F238E27FC236}">
                <a16:creationId xmlns:a16="http://schemas.microsoft.com/office/drawing/2014/main" id="{57E0D658-AE12-138C-5281-86E03248AB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24850"/>
            <a:ext cx="8520600" cy="46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 descr="A diagram of pituitary gland">
            <a:extLst>
              <a:ext uri="{FF2B5EF4-FFF2-40B4-BE49-F238E27FC236}">
                <a16:creationId xmlns:a16="http://schemas.microsoft.com/office/drawing/2014/main" id="{8D8EEC66-F8C8-3017-9631-6F1F4B3C61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216" b="13745"/>
          <a:stretch>
            <a:fillRect/>
          </a:stretch>
        </p:blipFill>
        <p:spPr>
          <a:xfrm>
            <a:off x="790222" y="-2623"/>
            <a:ext cx="7563556" cy="51461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044BED7-A1F5-F2E6-39FC-C28C6DEC27FF}"/>
              </a:ext>
            </a:extLst>
          </p:cNvPr>
          <p:cNvGrpSpPr/>
          <p:nvPr/>
        </p:nvGrpSpPr>
        <p:grpSpPr>
          <a:xfrm>
            <a:off x="1039089" y="1704236"/>
            <a:ext cx="1629360" cy="1028160"/>
            <a:chOff x="1039089" y="1704236"/>
            <a:chExt cx="1629360" cy="10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7D87A51-8BA0-6849-CDE2-FCAB9FDD50F3}"/>
                    </a:ext>
                  </a:extLst>
                </p14:cNvPr>
                <p14:cNvContentPartPr/>
                <p14:nvPr/>
              </p14:nvContentPartPr>
              <p14:xfrm>
                <a:off x="1039089" y="1721516"/>
                <a:ext cx="947880" cy="864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7D87A51-8BA0-6849-CDE2-FCAB9FDD50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6089" y="1658516"/>
                  <a:ext cx="107352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3C56396-27AB-A6BB-7C3C-036DE058D5CC}"/>
                    </a:ext>
                  </a:extLst>
                </p14:cNvPr>
                <p14:cNvContentPartPr/>
                <p14:nvPr/>
              </p14:nvContentPartPr>
              <p14:xfrm>
                <a:off x="1591329" y="1704236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3C56396-27AB-A6BB-7C3C-036DE058D5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28329" y="164123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9ED376-BAE1-390E-D387-BC8CD28A6311}"/>
                    </a:ext>
                  </a:extLst>
                </p14:cNvPr>
                <p14:cNvContentPartPr/>
                <p14:nvPr/>
              </p14:nvContentPartPr>
              <p14:xfrm>
                <a:off x="1185609" y="1715756"/>
                <a:ext cx="1482840" cy="1016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9ED376-BAE1-390E-D387-BC8CD28A631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2624" y="1652756"/>
                  <a:ext cx="1608450" cy="11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63324A1-24BB-95D7-1C43-F2BCE88F7DF7}"/>
                  </a:ext>
                </a:extLst>
              </p14:cNvPr>
              <p14:cNvContentPartPr/>
              <p14:nvPr/>
            </p14:nvContentPartPr>
            <p14:xfrm>
              <a:off x="2116569" y="2888636"/>
              <a:ext cx="1246320" cy="304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63324A1-24BB-95D7-1C43-F2BCE88F7D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53551" y="2825636"/>
                <a:ext cx="1371996" cy="42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89648F4-0693-277C-2F77-FAE98F877D10}"/>
              </a:ext>
            </a:extLst>
          </p:cNvPr>
          <p:cNvGrpSpPr/>
          <p:nvPr/>
        </p:nvGrpSpPr>
        <p:grpSpPr>
          <a:xfrm>
            <a:off x="1851969" y="3521156"/>
            <a:ext cx="1689120" cy="1045800"/>
            <a:chOff x="1851969" y="3521156"/>
            <a:chExt cx="1689120" cy="10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5212160-ED49-EDAC-96BB-04C4A2E8A648}"/>
                    </a:ext>
                  </a:extLst>
                </p14:cNvPr>
                <p14:cNvContentPartPr/>
                <p14:nvPr/>
              </p14:nvContentPartPr>
              <p14:xfrm>
                <a:off x="1851969" y="3521156"/>
                <a:ext cx="1689120" cy="1029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5212160-ED49-EDAC-96BB-04C4A2E8A64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8969" y="3458156"/>
                  <a:ext cx="1814760" cy="11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23E7B89-3BA7-8D36-6C4C-446D29BD39F6}"/>
                    </a:ext>
                  </a:extLst>
                </p14:cNvPr>
                <p14:cNvContentPartPr/>
                <p14:nvPr/>
              </p14:nvContentPartPr>
              <p14:xfrm>
                <a:off x="2415729" y="4154396"/>
                <a:ext cx="112680" cy="412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23E7B89-3BA7-8D36-6C4C-446D29BD39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52729" y="4091396"/>
                  <a:ext cx="2383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427D0BC-8039-2C8A-5046-4DC219411C65}"/>
                    </a:ext>
                  </a:extLst>
                </p14:cNvPr>
                <p14:cNvContentPartPr/>
                <p14:nvPr/>
              </p14:nvContentPartPr>
              <p14:xfrm>
                <a:off x="2055369" y="4175636"/>
                <a:ext cx="1230120" cy="318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427D0BC-8039-2C8A-5046-4DC219411C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92369" y="4112636"/>
                  <a:ext cx="1355760" cy="44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24CBBAF-42C2-9DE1-ECB8-BCA8975472D2}"/>
                  </a:ext>
                </a:extLst>
              </p14:cNvPr>
              <p14:cNvContentPartPr/>
              <p14:nvPr/>
            </p14:nvContentPartPr>
            <p14:xfrm>
              <a:off x="6682449" y="3621236"/>
              <a:ext cx="1448640" cy="250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24CBBAF-42C2-9DE1-ECB8-BCA8975472D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19449" y="3558236"/>
                <a:ext cx="15742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3DE2D3B-0D3A-D12B-D332-FA11CE88A501}"/>
                  </a:ext>
                </a:extLst>
              </p14:cNvPr>
              <p14:cNvContentPartPr/>
              <p14:nvPr/>
            </p14:nvContentPartPr>
            <p14:xfrm>
              <a:off x="6604329" y="2766956"/>
              <a:ext cx="1108440" cy="272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3DE2D3B-0D3A-D12B-D332-FA11CE88A50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41329" y="2703956"/>
                <a:ext cx="123408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F72F604-AC52-FE26-6CD5-E298E2B77708}"/>
                  </a:ext>
                </a:extLst>
              </p14:cNvPr>
              <p14:cNvContentPartPr/>
              <p14:nvPr/>
            </p14:nvContentPartPr>
            <p14:xfrm>
              <a:off x="6526569" y="1745636"/>
              <a:ext cx="1305360" cy="243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F72F604-AC52-FE26-6CD5-E298E2B777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63586" y="1682543"/>
                <a:ext cx="1430965" cy="368826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AB3200-B866-DE44-2612-7224DE9407C7}"/>
              </a:ext>
            </a:extLst>
          </p:cNvPr>
          <p:cNvCxnSpPr>
            <a:cxnSpLocks/>
          </p:cNvCxnSpPr>
          <p:nvPr/>
        </p:nvCxnSpPr>
        <p:spPr>
          <a:xfrm flipH="1">
            <a:off x="3714750" y="581025"/>
            <a:ext cx="188595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FC3A577-FF65-CCB3-6AA1-AE8CAD934EDA}"/>
              </a:ext>
            </a:extLst>
          </p:cNvPr>
          <p:cNvSpPr txBox="1"/>
          <p:nvPr/>
        </p:nvSpPr>
        <p:spPr>
          <a:xfrm>
            <a:off x="2567923" y="462299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Hypothalamus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CFA10B-319B-5FD6-DE9F-1D2B223E5DE2}"/>
              </a:ext>
            </a:extLst>
          </p:cNvPr>
          <p:cNvCxnSpPr>
            <a:cxnSpLocks/>
          </p:cNvCxnSpPr>
          <p:nvPr/>
        </p:nvCxnSpPr>
        <p:spPr>
          <a:xfrm>
            <a:off x="4871707" y="2381250"/>
            <a:ext cx="121476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3B93657-073F-3ED1-0683-5EFEB769C668}"/>
              </a:ext>
            </a:extLst>
          </p:cNvPr>
          <p:cNvSpPr txBox="1"/>
          <p:nvPr/>
        </p:nvSpPr>
        <p:spPr>
          <a:xfrm>
            <a:off x="6086475" y="2245739"/>
            <a:ext cx="1140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Pituitary Stalk</a:t>
            </a:r>
          </a:p>
        </p:txBody>
      </p:sp>
    </p:spTree>
    <p:extLst>
      <p:ext uri="{BB962C8B-B14F-4D97-AF65-F5344CB8AC3E}">
        <p14:creationId xmlns:p14="http://schemas.microsoft.com/office/powerpoint/2010/main" val="1145778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04">
          <a:extLst>
            <a:ext uri="{FF2B5EF4-FFF2-40B4-BE49-F238E27FC236}">
              <a16:creationId xmlns:a16="http://schemas.microsoft.com/office/drawing/2014/main" id="{28BBBEB5-B211-1629-6BB0-5457F94FE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3">
            <a:extLst>
              <a:ext uri="{FF2B5EF4-FFF2-40B4-BE49-F238E27FC236}">
                <a16:creationId xmlns:a16="http://schemas.microsoft.com/office/drawing/2014/main" id="{4E748E1F-9B30-666B-58EB-BA556684B5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24850"/>
            <a:ext cx="8520600" cy="46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 descr="A diagram of pituitary gland">
            <a:extLst>
              <a:ext uri="{FF2B5EF4-FFF2-40B4-BE49-F238E27FC236}">
                <a16:creationId xmlns:a16="http://schemas.microsoft.com/office/drawing/2014/main" id="{B99D0A5A-163D-2E41-C663-F3665AE1C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216" b="13745"/>
          <a:stretch>
            <a:fillRect/>
          </a:stretch>
        </p:blipFill>
        <p:spPr>
          <a:xfrm>
            <a:off x="790222" y="-2623"/>
            <a:ext cx="7563556" cy="51461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92C8F4-E1CD-EEE9-A83F-2B418FE20662}"/>
              </a:ext>
            </a:extLst>
          </p:cNvPr>
          <p:cNvGrpSpPr/>
          <p:nvPr/>
        </p:nvGrpSpPr>
        <p:grpSpPr>
          <a:xfrm>
            <a:off x="1039089" y="1704236"/>
            <a:ext cx="1629360" cy="1028160"/>
            <a:chOff x="1039089" y="1704236"/>
            <a:chExt cx="1629360" cy="10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8A5B4EA-2A65-8DEF-DE6C-78355FF1F597}"/>
                    </a:ext>
                  </a:extLst>
                </p14:cNvPr>
                <p14:cNvContentPartPr/>
                <p14:nvPr/>
              </p14:nvContentPartPr>
              <p14:xfrm>
                <a:off x="1039089" y="1721516"/>
                <a:ext cx="947880" cy="864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8A5B4EA-2A65-8DEF-DE6C-78355FF1F5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6089" y="1658516"/>
                  <a:ext cx="107352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31D7C80-D65A-C5AD-FD72-E6A9DFA31CC8}"/>
                    </a:ext>
                  </a:extLst>
                </p14:cNvPr>
                <p14:cNvContentPartPr/>
                <p14:nvPr/>
              </p14:nvContentPartPr>
              <p14:xfrm>
                <a:off x="1591329" y="1704236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31D7C80-D65A-C5AD-FD72-E6A9DFA31C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28329" y="164123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3E2D0E-87A0-6125-ED6B-C2DF72EBA8FE}"/>
                    </a:ext>
                  </a:extLst>
                </p14:cNvPr>
                <p14:cNvContentPartPr/>
                <p14:nvPr/>
              </p14:nvContentPartPr>
              <p14:xfrm>
                <a:off x="1185609" y="1715756"/>
                <a:ext cx="1482840" cy="1016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3E2D0E-87A0-6125-ED6B-C2DF72EBA8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2624" y="1652756"/>
                  <a:ext cx="1608450" cy="11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EBD715-353A-CC39-E491-9A7B5115472C}"/>
                  </a:ext>
                </a:extLst>
              </p14:cNvPr>
              <p14:cNvContentPartPr/>
              <p14:nvPr/>
            </p14:nvContentPartPr>
            <p14:xfrm>
              <a:off x="2116569" y="2888636"/>
              <a:ext cx="1246320" cy="304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EBD715-353A-CC39-E491-9A7B5115472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53551" y="2825636"/>
                <a:ext cx="1371996" cy="42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516B4627-908C-1CFF-DE27-CC264A28EA8E}"/>
              </a:ext>
            </a:extLst>
          </p:cNvPr>
          <p:cNvGrpSpPr/>
          <p:nvPr/>
        </p:nvGrpSpPr>
        <p:grpSpPr>
          <a:xfrm>
            <a:off x="1851969" y="3521156"/>
            <a:ext cx="1689120" cy="1045800"/>
            <a:chOff x="1851969" y="3521156"/>
            <a:chExt cx="1689120" cy="10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FB349B5-0196-A718-0968-FEDF63B46503}"/>
                    </a:ext>
                  </a:extLst>
                </p14:cNvPr>
                <p14:cNvContentPartPr/>
                <p14:nvPr/>
              </p14:nvContentPartPr>
              <p14:xfrm>
                <a:off x="1851969" y="3521156"/>
                <a:ext cx="1689120" cy="1029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FB349B5-0196-A718-0968-FEDF63B465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8969" y="3458156"/>
                  <a:ext cx="1814760" cy="11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57BDD1D-C1CD-55F0-1388-7D2409525DE2}"/>
                    </a:ext>
                  </a:extLst>
                </p14:cNvPr>
                <p14:cNvContentPartPr/>
                <p14:nvPr/>
              </p14:nvContentPartPr>
              <p14:xfrm>
                <a:off x="2415729" y="4154396"/>
                <a:ext cx="112680" cy="412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57BDD1D-C1CD-55F0-1388-7D2409525DE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52729" y="4091396"/>
                  <a:ext cx="2383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8B83EC3-07B4-417B-13E7-821BA3FF36BD}"/>
                    </a:ext>
                  </a:extLst>
                </p14:cNvPr>
                <p14:cNvContentPartPr/>
                <p14:nvPr/>
              </p14:nvContentPartPr>
              <p14:xfrm>
                <a:off x="2055369" y="4175636"/>
                <a:ext cx="1230120" cy="318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8B83EC3-07B4-417B-13E7-821BA3FF36B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92369" y="4112636"/>
                  <a:ext cx="1355760" cy="44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EAC9A59-D000-E0A8-B092-9E22107B58E5}"/>
                  </a:ext>
                </a:extLst>
              </p14:cNvPr>
              <p14:cNvContentPartPr/>
              <p14:nvPr/>
            </p14:nvContentPartPr>
            <p14:xfrm>
              <a:off x="6682449" y="3621236"/>
              <a:ext cx="1448640" cy="250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EAC9A59-D000-E0A8-B092-9E22107B58E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19449" y="3558236"/>
                <a:ext cx="15742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F5E8ADC-121C-1015-E635-0BE07B1B5B5E}"/>
                  </a:ext>
                </a:extLst>
              </p14:cNvPr>
              <p14:cNvContentPartPr/>
              <p14:nvPr/>
            </p14:nvContentPartPr>
            <p14:xfrm>
              <a:off x="6604329" y="2766956"/>
              <a:ext cx="1108440" cy="272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F5E8ADC-121C-1015-E635-0BE07B1B5B5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41329" y="2703956"/>
                <a:ext cx="123408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9503EB3-900B-66FD-BDEC-073D06C23023}"/>
                  </a:ext>
                </a:extLst>
              </p14:cNvPr>
              <p14:cNvContentPartPr/>
              <p14:nvPr/>
            </p14:nvContentPartPr>
            <p14:xfrm>
              <a:off x="6526569" y="1745636"/>
              <a:ext cx="1305360" cy="243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9503EB3-900B-66FD-BDEC-073D06C2302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63586" y="1682543"/>
                <a:ext cx="1430965" cy="368826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BFAA601-7040-5C09-A3FE-EC861EF6833F}"/>
              </a:ext>
            </a:extLst>
          </p:cNvPr>
          <p:cNvCxnSpPr>
            <a:cxnSpLocks/>
          </p:cNvCxnSpPr>
          <p:nvPr/>
        </p:nvCxnSpPr>
        <p:spPr>
          <a:xfrm flipH="1">
            <a:off x="3714750" y="581025"/>
            <a:ext cx="188595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DED8887-6587-AD4A-12EB-BEEA2CF5675D}"/>
              </a:ext>
            </a:extLst>
          </p:cNvPr>
          <p:cNvSpPr txBox="1"/>
          <p:nvPr/>
        </p:nvSpPr>
        <p:spPr>
          <a:xfrm>
            <a:off x="2567923" y="462299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Hypothalamus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B3D4B4-C963-1E00-3801-F211D1AEC6A7}"/>
              </a:ext>
            </a:extLst>
          </p:cNvPr>
          <p:cNvCxnSpPr>
            <a:cxnSpLocks/>
          </p:cNvCxnSpPr>
          <p:nvPr/>
        </p:nvCxnSpPr>
        <p:spPr>
          <a:xfrm>
            <a:off x="4871707" y="2381250"/>
            <a:ext cx="121476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F563ED0-CA0E-FAB4-DFCD-548ED0399928}"/>
              </a:ext>
            </a:extLst>
          </p:cNvPr>
          <p:cNvSpPr txBox="1"/>
          <p:nvPr/>
        </p:nvSpPr>
        <p:spPr>
          <a:xfrm>
            <a:off x="6086475" y="2245739"/>
            <a:ext cx="1140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Pituitary Stalk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F25B7B-6AE9-775B-2351-399067F20189}"/>
              </a:ext>
            </a:extLst>
          </p:cNvPr>
          <p:cNvCxnSpPr>
            <a:cxnSpLocks/>
          </p:cNvCxnSpPr>
          <p:nvPr/>
        </p:nvCxnSpPr>
        <p:spPr>
          <a:xfrm>
            <a:off x="5600700" y="3919781"/>
            <a:ext cx="925869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DD657FE-9F5D-F488-EA0C-E66957B5A779}"/>
              </a:ext>
            </a:extLst>
          </p:cNvPr>
          <p:cNvSpPr txBox="1"/>
          <p:nvPr/>
        </p:nvSpPr>
        <p:spPr>
          <a:xfrm>
            <a:off x="6526568" y="3788976"/>
            <a:ext cx="1604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Neurohypophysis</a:t>
            </a:r>
          </a:p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(posterior pituitary)</a:t>
            </a:r>
          </a:p>
        </p:txBody>
      </p:sp>
    </p:spTree>
    <p:extLst>
      <p:ext uri="{BB962C8B-B14F-4D97-AF65-F5344CB8AC3E}">
        <p14:creationId xmlns:p14="http://schemas.microsoft.com/office/powerpoint/2010/main" val="13063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04">
          <a:extLst>
            <a:ext uri="{FF2B5EF4-FFF2-40B4-BE49-F238E27FC236}">
              <a16:creationId xmlns:a16="http://schemas.microsoft.com/office/drawing/2014/main" id="{82CCA64B-5C0D-E6B7-1882-BD174C44A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3">
            <a:extLst>
              <a:ext uri="{FF2B5EF4-FFF2-40B4-BE49-F238E27FC236}">
                <a16:creationId xmlns:a16="http://schemas.microsoft.com/office/drawing/2014/main" id="{67544C2B-F8A7-5CCD-D6BE-E23434E7E6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24850"/>
            <a:ext cx="8520600" cy="46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 descr="A diagram of pituitary gland">
            <a:extLst>
              <a:ext uri="{FF2B5EF4-FFF2-40B4-BE49-F238E27FC236}">
                <a16:creationId xmlns:a16="http://schemas.microsoft.com/office/drawing/2014/main" id="{5CCCD6CD-B7B3-C6E1-AAEC-948402E099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216" b="13745"/>
          <a:stretch>
            <a:fillRect/>
          </a:stretch>
        </p:blipFill>
        <p:spPr>
          <a:xfrm>
            <a:off x="790222" y="-2623"/>
            <a:ext cx="7563556" cy="51461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8382D3C-EFF5-B214-90F7-D44F9452E7D7}"/>
              </a:ext>
            </a:extLst>
          </p:cNvPr>
          <p:cNvGrpSpPr/>
          <p:nvPr/>
        </p:nvGrpSpPr>
        <p:grpSpPr>
          <a:xfrm>
            <a:off x="1039089" y="1704236"/>
            <a:ext cx="1629360" cy="1028160"/>
            <a:chOff x="1039089" y="1704236"/>
            <a:chExt cx="1629360" cy="10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46DB56B-08EA-35C1-BDC6-41B0421DE14D}"/>
                    </a:ext>
                  </a:extLst>
                </p14:cNvPr>
                <p14:cNvContentPartPr/>
                <p14:nvPr/>
              </p14:nvContentPartPr>
              <p14:xfrm>
                <a:off x="1039089" y="1721516"/>
                <a:ext cx="947880" cy="864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46DB56B-08EA-35C1-BDC6-41B0421DE14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6089" y="1658516"/>
                  <a:ext cx="107352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E1398E-536E-62AA-5B54-31548E130A8A}"/>
                    </a:ext>
                  </a:extLst>
                </p14:cNvPr>
                <p14:cNvContentPartPr/>
                <p14:nvPr/>
              </p14:nvContentPartPr>
              <p14:xfrm>
                <a:off x="1591329" y="1704236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E1398E-536E-62AA-5B54-31548E130A8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28329" y="164123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41C974E-8E75-3357-B67A-2977C14B8F36}"/>
                    </a:ext>
                  </a:extLst>
                </p14:cNvPr>
                <p14:cNvContentPartPr/>
                <p14:nvPr/>
              </p14:nvContentPartPr>
              <p14:xfrm>
                <a:off x="1185609" y="1715756"/>
                <a:ext cx="1482840" cy="1016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41C974E-8E75-3357-B67A-2977C14B8F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2624" y="1652756"/>
                  <a:ext cx="1608450" cy="11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2ABB0E7-680B-1F76-1DFD-206C378DD9E0}"/>
                  </a:ext>
                </a:extLst>
              </p14:cNvPr>
              <p14:cNvContentPartPr/>
              <p14:nvPr/>
            </p14:nvContentPartPr>
            <p14:xfrm>
              <a:off x="2116569" y="2888636"/>
              <a:ext cx="1246320" cy="304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2ABB0E7-680B-1F76-1DFD-206C378DD9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53551" y="2825636"/>
                <a:ext cx="1371996" cy="42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AA5FAF5B-B3EE-C45E-4DF3-06B920FC6A01}"/>
              </a:ext>
            </a:extLst>
          </p:cNvPr>
          <p:cNvGrpSpPr/>
          <p:nvPr/>
        </p:nvGrpSpPr>
        <p:grpSpPr>
          <a:xfrm>
            <a:off x="1851969" y="3521156"/>
            <a:ext cx="1689120" cy="1045800"/>
            <a:chOff x="1851969" y="3521156"/>
            <a:chExt cx="1689120" cy="10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4D7C825-3F25-E5C1-7E15-5F1ED1408EE6}"/>
                    </a:ext>
                  </a:extLst>
                </p14:cNvPr>
                <p14:cNvContentPartPr/>
                <p14:nvPr/>
              </p14:nvContentPartPr>
              <p14:xfrm>
                <a:off x="1851969" y="3521156"/>
                <a:ext cx="1689120" cy="1029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4D7C825-3F25-E5C1-7E15-5F1ED1408EE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8969" y="3458156"/>
                  <a:ext cx="1814760" cy="11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11CD9AF-6B3D-8268-EB4C-6DAABDB7DFEA}"/>
                    </a:ext>
                  </a:extLst>
                </p14:cNvPr>
                <p14:cNvContentPartPr/>
                <p14:nvPr/>
              </p14:nvContentPartPr>
              <p14:xfrm>
                <a:off x="2415729" y="4154396"/>
                <a:ext cx="112680" cy="412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11CD9AF-6B3D-8268-EB4C-6DAABDB7DF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52729" y="4091396"/>
                  <a:ext cx="2383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03943BA-B51A-3ED3-7CEA-75D6A6FC3256}"/>
                    </a:ext>
                  </a:extLst>
                </p14:cNvPr>
                <p14:cNvContentPartPr/>
                <p14:nvPr/>
              </p14:nvContentPartPr>
              <p14:xfrm>
                <a:off x="2055369" y="4175636"/>
                <a:ext cx="1230120" cy="318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03943BA-B51A-3ED3-7CEA-75D6A6FC325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92369" y="4112636"/>
                  <a:ext cx="1355760" cy="44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A316600-3284-6034-DFD7-9064137501FB}"/>
                  </a:ext>
                </a:extLst>
              </p14:cNvPr>
              <p14:cNvContentPartPr/>
              <p14:nvPr/>
            </p14:nvContentPartPr>
            <p14:xfrm>
              <a:off x="6682449" y="3621236"/>
              <a:ext cx="1448640" cy="250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A316600-3284-6034-DFD7-9064137501F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19449" y="3558236"/>
                <a:ext cx="15742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BC194CD-A287-58BF-BB84-A39AAEAD31CE}"/>
                  </a:ext>
                </a:extLst>
              </p14:cNvPr>
              <p14:cNvContentPartPr/>
              <p14:nvPr/>
            </p14:nvContentPartPr>
            <p14:xfrm>
              <a:off x="6604329" y="2766956"/>
              <a:ext cx="1108440" cy="272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BC194CD-A287-58BF-BB84-A39AAEAD31C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41329" y="2703956"/>
                <a:ext cx="123408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6CB5156-6D8F-DE7D-4CCD-8DEEBD6B503D}"/>
                  </a:ext>
                </a:extLst>
              </p14:cNvPr>
              <p14:cNvContentPartPr/>
              <p14:nvPr/>
            </p14:nvContentPartPr>
            <p14:xfrm>
              <a:off x="6526569" y="1745636"/>
              <a:ext cx="1305360" cy="243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6CB5156-6D8F-DE7D-4CCD-8DEEBD6B503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63586" y="1682543"/>
                <a:ext cx="1430965" cy="368826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67F5571-2100-A569-0955-70A2D78CDCE8}"/>
              </a:ext>
            </a:extLst>
          </p:cNvPr>
          <p:cNvCxnSpPr>
            <a:cxnSpLocks/>
          </p:cNvCxnSpPr>
          <p:nvPr/>
        </p:nvCxnSpPr>
        <p:spPr>
          <a:xfrm flipH="1">
            <a:off x="3714750" y="581025"/>
            <a:ext cx="188595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561F48-C9A3-3A01-9BD6-78CF630C58CE}"/>
              </a:ext>
            </a:extLst>
          </p:cNvPr>
          <p:cNvSpPr txBox="1"/>
          <p:nvPr/>
        </p:nvSpPr>
        <p:spPr>
          <a:xfrm>
            <a:off x="2567923" y="462299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Hypothalamus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C7D05B-D10C-4B57-32A9-4A165989754A}"/>
              </a:ext>
            </a:extLst>
          </p:cNvPr>
          <p:cNvCxnSpPr>
            <a:cxnSpLocks/>
          </p:cNvCxnSpPr>
          <p:nvPr/>
        </p:nvCxnSpPr>
        <p:spPr>
          <a:xfrm>
            <a:off x="4871707" y="2381250"/>
            <a:ext cx="121476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FB87842-1515-4C55-FD64-896D0D5CB08D}"/>
              </a:ext>
            </a:extLst>
          </p:cNvPr>
          <p:cNvSpPr txBox="1"/>
          <p:nvPr/>
        </p:nvSpPr>
        <p:spPr>
          <a:xfrm>
            <a:off x="6086475" y="2245739"/>
            <a:ext cx="1140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Pituitary Stalk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30F2A76-2A9D-F9C3-7888-827AF3586937}"/>
              </a:ext>
            </a:extLst>
          </p:cNvPr>
          <p:cNvCxnSpPr>
            <a:cxnSpLocks/>
          </p:cNvCxnSpPr>
          <p:nvPr/>
        </p:nvCxnSpPr>
        <p:spPr>
          <a:xfrm>
            <a:off x="5600700" y="3919781"/>
            <a:ext cx="925869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FD733F0-5F04-392D-E503-CC25AE26F623}"/>
              </a:ext>
            </a:extLst>
          </p:cNvPr>
          <p:cNvSpPr txBox="1"/>
          <p:nvPr/>
        </p:nvSpPr>
        <p:spPr>
          <a:xfrm>
            <a:off x="6526568" y="3788976"/>
            <a:ext cx="1604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Neurohypophysis</a:t>
            </a:r>
          </a:p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(posterior pituitary)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87DC73-9D06-A09D-6987-921F70A21BB5}"/>
              </a:ext>
            </a:extLst>
          </p:cNvPr>
          <p:cNvCxnSpPr>
            <a:cxnSpLocks/>
          </p:cNvCxnSpPr>
          <p:nvPr/>
        </p:nvCxnSpPr>
        <p:spPr>
          <a:xfrm flipH="1">
            <a:off x="1550544" y="4182993"/>
            <a:ext cx="26912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EE02D2-35FB-BEAD-6273-E5544DE788CC}"/>
              </a:ext>
            </a:extLst>
          </p:cNvPr>
          <p:cNvCxnSpPr>
            <a:cxnSpLocks/>
          </p:cNvCxnSpPr>
          <p:nvPr/>
        </p:nvCxnSpPr>
        <p:spPr>
          <a:xfrm flipV="1">
            <a:off x="1550544" y="3872156"/>
            <a:ext cx="0" cy="3034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74F84693-E2A9-F6FB-F5FB-F1852EEA73E7}"/>
              </a:ext>
            </a:extLst>
          </p:cNvPr>
          <p:cNvSpPr txBox="1"/>
          <p:nvPr/>
        </p:nvSpPr>
        <p:spPr>
          <a:xfrm>
            <a:off x="1245652" y="3454999"/>
            <a:ext cx="1604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Adenohypophysis</a:t>
            </a:r>
          </a:p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(anterior pituitary)</a:t>
            </a:r>
          </a:p>
        </p:txBody>
      </p:sp>
    </p:spTree>
    <p:extLst>
      <p:ext uri="{BB962C8B-B14F-4D97-AF65-F5344CB8AC3E}">
        <p14:creationId xmlns:p14="http://schemas.microsoft.com/office/powerpoint/2010/main" val="195701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04">
          <a:extLst>
            <a:ext uri="{FF2B5EF4-FFF2-40B4-BE49-F238E27FC236}">
              <a16:creationId xmlns:a16="http://schemas.microsoft.com/office/drawing/2014/main" id="{43F9EAD2-F0CE-DD62-4F88-47C1A21D1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3">
            <a:extLst>
              <a:ext uri="{FF2B5EF4-FFF2-40B4-BE49-F238E27FC236}">
                <a16:creationId xmlns:a16="http://schemas.microsoft.com/office/drawing/2014/main" id="{55E05CB4-9787-63E5-C0C4-5E7CA092A0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24850"/>
            <a:ext cx="8520600" cy="46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 descr="A diagram of pituitary gland">
            <a:extLst>
              <a:ext uri="{FF2B5EF4-FFF2-40B4-BE49-F238E27FC236}">
                <a16:creationId xmlns:a16="http://schemas.microsoft.com/office/drawing/2014/main" id="{A2C79BBC-FE54-39BF-EDD3-8E75178631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216" b="13745"/>
          <a:stretch>
            <a:fillRect/>
          </a:stretch>
        </p:blipFill>
        <p:spPr>
          <a:xfrm>
            <a:off x="790222" y="-2623"/>
            <a:ext cx="7563556" cy="51461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FAC7EFB-D740-DA8B-3825-4FF6EB798B30}"/>
              </a:ext>
            </a:extLst>
          </p:cNvPr>
          <p:cNvGrpSpPr/>
          <p:nvPr/>
        </p:nvGrpSpPr>
        <p:grpSpPr>
          <a:xfrm>
            <a:off x="1039089" y="1704236"/>
            <a:ext cx="1629360" cy="1028160"/>
            <a:chOff x="1039089" y="1704236"/>
            <a:chExt cx="1629360" cy="10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DF47CB4-B6D6-E571-C9C8-3BC640AF095C}"/>
                    </a:ext>
                  </a:extLst>
                </p14:cNvPr>
                <p14:cNvContentPartPr/>
                <p14:nvPr/>
              </p14:nvContentPartPr>
              <p14:xfrm>
                <a:off x="1039089" y="1721516"/>
                <a:ext cx="947880" cy="864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DF47CB4-B6D6-E571-C9C8-3BC640AF095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6089" y="1658516"/>
                  <a:ext cx="107352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3158B89-FF92-21B3-34A6-4E4784454FF0}"/>
                    </a:ext>
                  </a:extLst>
                </p14:cNvPr>
                <p14:cNvContentPartPr/>
                <p14:nvPr/>
              </p14:nvContentPartPr>
              <p14:xfrm>
                <a:off x="1591329" y="1704236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3158B89-FF92-21B3-34A6-4E4784454F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28329" y="164123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949131F-5DEB-019C-6A91-E2499B3473AE}"/>
                    </a:ext>
                  </a:extLst>
                </p14:cNvPr>
                <p14:cNvContentPartPr/>
                <p14:nvPr/>
              </p14:nvContentPartPr>
              <p14:xfrm>
                <a:off x="1185609" y="1715756"/>
                <a:ext cx="1482840" cy="1016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949131F-5DEB-019C-6A91-E2499B3473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2624" y="1652756"/>
                  <a:ext cx="1608450" cy="11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73AAEFE-A677-CAD1-FF25-D709A67C3395}"/>
                  </a:ext>
                </a:extLst>
              </p14:cNvPr>
              <p14:cNvContentPartPr/>
              <p14:nvPr/>
            </p14:nvContentPartPr>
            <p14:xfrm>
              <a:off x="2116569" y="2888636"/>
              <a:ext cx="1246320" cy="304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73AAEFE-A677-CAD1-FF25-D709A67C33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53551" y="2825636"/>
                <a:ext cx="1371996" cy="42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37D7A8C1-430A-ECAF-B614-342B6E7F0F76}"/>
              </a:ext>
            </a:extLst>
          </p:cNvPr>
          <p:cNvGrpSpPr/>
          <p:nvPr/>
        </p:nvGrpSpPr>
        <p:grpSpPr>
          <a:xfrm>
            <a:off x="1851969" y="3521156"/>
            <a:ext cx="1689120" cy="1045800"/>
            <a:chOff x="1851969" y="3521156"/>
            <a:chExt cx="1689120" cy="10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79BA2F-FF4A-A431-E6D7-C4C2832D3BC6}"/>
                    </a:ext>
                  </a:extLst>
                </p14:cNvPr>
                <p14:cNvContentPartPr/>
                <p14:nvPr/>
              </p14:nvContentPartPr>
              <p14:xfrm>
                <a:off x="1851969" y="3521156"/>
                <a:ext cx="1689120" cy="1029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79BA2F-FF4A-A431-E6D7-C4C2832D3B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8969" y="3458156"/>
                  <a:ext cx="1814760" cy="11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B35DC7-4709-EA1E-82E3-2D7226DFE113}"/>
                    </a:ext>
                  </a:extLst>
                </p14:cNvPr>
                <p14:cNvContentPartPr/>
                <p14:nvPr/>
              </p14:nvContentPartPr>
              <p14:xfrm>
                <a:off x="2415729" y="4154396"/>
                <a:ext cx="112680" cy="412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B35DC7-4709-EA1E-82E3-2D7226DFE1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52729" y="4091396"/>
                  <a:ext cx="2383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8BCEE8-11F3-861A-1561-9C97A086C4C9}"/>
                    </a:ext>
                  </a:extLst>
                </p14:cNvPr>
                <p14:cNvContentPartPr/>
                <p14:nvPr/>
              </p14:nvContentPartPr>
              <p14:xfrm>
                <a:off x="2055369" y="4175636"/>
                <a:ext cx="1230120" cy="318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8BCEE8-11F3-861A-1561-9C97A086C4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92369" y="4112636"/>
                  <a:ext cx="1355760" cy="44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16DF708-B48B-04E0-BEF4-59E0FDE4F651}"/>
                  </a:ext>
                </a:extLst>
              </p14:cNvPr>
              <p14:cNvContentPartPr/>
              <p14:nvPr/>
            </p14:nvContentPartPr>
            <p14:xfrm>
              <a:off x="6682449" y="3621236"/>
              <a:ext cx="1448640" cy="250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16DF708-B48B-04E0-BEF4-59E0FDE4F65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19449" y="3558236"/>
                <a:ext cx="15742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094327-511A-A151-25D6-C3685F82F498}"/>
                  </a:ext>
                </a:extLst>
              </p14:cNvPr>
              <p14:cNvContentPartPr/>
              <p14:nvPr/>
            </p14:nvContentPartPr>
            <p14:xfrm>
              <a:off x="6604329" y="2766956"/>
              <a:ext cx="1108440" cy="272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094327-511A-A151-25D6-C3685F82F49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41329" y="2703956"/>
                <a:ext cx="123408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C506874-E582-BDA6-AC32-5A8D8BD4A51F}"/>
                  </a:ext>
                </a:extLst>
              </p14:cNvPr>
              <p14:cNvContentPartPr/>
              <p14:nvPr/>
            </p14:nvContentPartPr>
            <p14:xfrm>
              <a:off x="6526569" y="1745636"/>
              <a:ext cx="1305360" cy="243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C506874-E582-BDA6-AC32-5A8D8BD4A5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63586" y="1682543"/>
                <a:ext cx="1430965" cy="368826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E2C617-6759-9DCE-4C4D-3757E54D3CD1}"/>
              </a:ext>
            </a:extLst>
          </p:cNvPr>
          <p:cNvCxnSpPr>
            <a:cxnSpLocks/>
          </p:cNvCxnSpPr>
          <p:nvPr/>
        </p:nvCxnSpPr>
        <p:spPr>
          <a:xfrm flipH="1">
            <a:off x="3714750" y="581025"/>
            <a:ext cx="188595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E0ECA8C-D399-9D93-DEEB-F85F10DE7A44}"/>
              </a:ext>
            </a:extLst>
          </p:cNvPr>
          <p:cNvSpPr txBox="1"/>
          <p:nvPr/>
        </p:nvSpPr>
        <p:spPr>
          <a:xfrm>
            <a:off x="2567923" y="462299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Hypothalamus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B7423E-B54A-9C30-E512-41233FA8B19E}"/>
              </a:ext>
            </a:extLst>
          </p:cNvPr>
          <p:cNvCxnSpPr>
            <a:cxnSpLocks/>
          </p:cNvCxnSpPr>
          <p:nvPr/>
        </p:nvCxnSpPr>
        <p:spPr>
          <a:xfrm>
            <a:off x="4871707" y="2381250"/>
            <a:ext cx="121476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1499039-4FEC-8E14-DD53-32D5368D88CC}"/>
              </a:ext>
            </a:extLst>
          </p:cNvPr>
          <p:cNvSpPr txBox="1"/>
          <p:nvPr/>
        </p:nvSpPr>
        <p:spPr>
          <a:xfrm>
            <a:off x="6086475" y="2245739"/>
            <a:ext cx="1140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Pituitary Stalk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D602AA-2116-8C42-5CC7-1745BC1A97D6}"/>
              </a:ext>
            </a:extLst>
          </p:cNvPr>
          <p:cNvCxnSpPr>
            <a:cxnSpLocks/>
          </p:cNvCxnSpPr>
          <p:nvPr/>
        </p:nvCxnSpPr>
        <p:spPr>
          <a:xfrm>
            <a:off x="5600700" y="3919781"/>
            <a:ext cx="925869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FF6F1C0-77A4-A649-828F-BCA08873D84F}"/>
              </a:ext>
            </a:extLst>
          </p:cNvPr>
          <p:cNvSpPr txBox="1"/>
          <p:nvPr/>
        </p:nvSpPr>
        <p:spPr>
          <a:xfrm>
            <a:off x="6526568" y="3788976"/>
            <a:ext cx="1604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Neurohypophysis</a:t>
            </a:r>
          </a:p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(posterior pituitary)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920B44-BC20-854A-E9D2-6DE8B8E8FAC3}"/>
              </a:ext>
            </a:extLst>
          </p:cNvPr>
          <p:cNvCxnSpPr>
            <a:cxnSpLocks/>
          </p:cNvCxnSpPr>
          <p:nvPr/>
        </p:nvCxnSpPr>
        <p:spPr>
          <a:xfrm flipH="1">
            <a:off x="3488889" y="4189642"/>
            <a:ext cx="1175599" cy="191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8025933-9801-DF5D-6CE1-CB191963EFC9}"/>
              </a:ext>
            </a:extLst>
          </p:cNvPr>
          <p:cNvSpPr txBox="1"/>
          <p:nvPr/>
        </p:nvSpPr>
        <p:spPr>
          <a:xfrm>
            <a:off x="2536754" y="4058837"/>
            <a:ext cx="979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Pars distalis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4FD829-7A93-7326-7599-69C12985296E}"/>
              </a:ext>
            </a:extLst>
          </p:cNvPr>
          <p:cNvSpPr txBox="1"/>
          <p:nvPr/>
        </p:nvSpPr>
        <p:spPr>
          <a:xfrm>
            <a:off x="2294700" y="4529796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Pars intermedia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9C097A-A020-57E4-EE48-092A66015B2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 flipV="1">
            <a:off x="3516509" y="4660601"/>
            <a:ext cx="1670450" cy="160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BA0C22-8996-A09C-1239-E17F0629FEF8}"/>
              </a:ext>
            </a:extLst>
          </p:cNvPr>
          <p:cNvCxnSpPr>
            <a:cxnSpLocks/>
          </p:cNvCxnSpPr>
          <p:nvPr/>
        </p:nvCxnSpPr>
        <p:spPr>
          <a:xfrm flipH="1">
            <a:off x="1550544" y="4660601"/>
            <a:ext cx="7441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9C291C-8E0F-C7BA-8CE5-244A6B2204C6}"/>
              </a:ext>
            </a:extLst>
          </p:cNvPr>
          <p:cNvCxnSpPr>
            <a:cxnSpLocks/>
          </p:cNvCxnSpPr>
          <p:nvPr/>
        </p:nvCxnSpPr>
        <p:spPr>
          <a:xfrm flipH="1">
            <a:off x="1550544" y="4182993"/>
            <a:ext cx="10096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B824A88-D814-043A-7D90-A5D8BF030C44}"/>
              </a:ext>
            </a:extLst>
          </p:cNvPr>
          <p:cNvCxnSpPr>
            <a:cxnSpLocks/>
          </p:cNvCxnSpPr>
          <p:nvPr/>
        </p:nvCxnSpPr>
        <p:spPr>
          <a:xfrm flipV="1">
            <a:off x="1550544" y="3872156"/>
            <a:ext cx="0" cy="78844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FBA7DE6-20E5-204D-847D-9B83489F6AE3}"/>
              </a:ext>
            </a:extLst>
          </p:cNvPr>
          <p:cNvSpPr txBox="1"/>
          <p:nvPr/>
        </p:nvSpPr>
        <p:spPr>
          <a:xfrm>
            <a:off x="1245652" y="3454999"/>
            <a:ext cx="1604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Adenohypophysis</a:t>
            </a:r>
          </a:p>
          <a:p>
            <a:r>
              <a:rPr lang="en-IN" sz="1100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(anterior pituitary)</a:t>
            </a:r>
          </a:p>
        </p:txBody>
      </p:sp>
    </p:spTree>
    <p:extLst>
      <p:ext uri="{BB962C8B-B14F-4D97-AF65-F5344CB8AC3E}">
        <p14:creationId xmlns:p14="http://schemas.microsoft.com/office/powerpoint/2010/main" val="3956696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FF0693FC-2C73-C939-E69A-65123503C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>
            <a:extLst>
              <a:ext uri="{FF2B5EF4-FFF2-40B4-BE49-F238E27FC236}">
                <a16:creationId xmlns:a16="http://schemas.microsoft.com/office/drawing/2014/main" id="{E579B4B1-7DEC-2657-15E7-E33560014A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Adenohypophysis</a:t>
            </a:r>
            <a:br>
              <a:rPr lang="en-IN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</a:br>
            <a:r>
              <a:rPr lang="en-IN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(anterior pituitary)</a:t>
            </a:r>
            <a:endParaRPr dirty="0">
              <a:latin typeface="Inter Variable Text" panose="02000503000000020004" pitchFamily="2" charset="0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399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ea typeface="Inter Variable Text Medium" panose="02000503000000020004" pitchFamily="2" charset="0"/>
                <a:cs typeface="Inter Variable Text Medium" panose="02000503000000020004" pitchFamily="2" charset="0"/>
              </a:rPr>
              <a:t> </a:t>
            </a:r>
          </a:p>
          <a:p>
            <a:pPr marL="342900">
              <a:buAutoNum type="arabicPeriod"/>
            </a:pPr>
            <a:r>
              <a:rPr lang="en-GB" dirty="0">
                <a:solidFill>
                  <a:srgbClr val="FFFFFF"/>
                </a:solidFill>
                <a:latin typeface="+mj-lt"/>
                <a:ea typeface="Inter Variable Text" panose="02000503000000020004" pitchFamily="2" charset="0"/>
                <a:cs typeface="Inter Variable Text" panose="02000503000000020004" pitchFamily="2" charset="0"/>
              </a:rPr>
              <a:t>Growth hormone (GH) 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+mj-lt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CS50">
      <a:majorFont>
        <a:latin typeface="Inter Variable Text"/>
        <a:ea typeface=""/>
        <a:cs typeface=""/>
      </a:majorFont>
      <a:minorFont>
        <a:latin typeface="Inter Variabl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954</Words>
  <Application>Microsoft Office PowerPoint</Application>
  <PresentationFormat>On-screen Show (16:9)</PresentationFormat>
  <Paragraphs>231</Paragraphs>
  <Slides>38</Slides>
  <Notes>38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Consolas</vt:lpstr>
      <vt:lpstr>Inter Variable Text</vt:lpstr>
      <vt:lpstr>Inter Variable Text Medium</vt:lpstr>
      <vt:lpstr>Simple Dark</vt:lpstr>
      <vt:lpstr>Pituitary Gland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Adenohypophysis (anterior pituitary)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HPA axis (Hypothalamus – Pituitary – Adrenal axis)</vt:lpstr>
      <vt:lpstr>Hypothalamus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Akshay Abraham</dc:creator>
  <cp:lastModifiedBy>Akshay Abraham</cp:lastModifiedBy>
  <cp:revision>6</cp:revision>
  <dcterms:modified xsi:type="dcterms:W3CDTF">2026-01-12T11:27:42Z</dcterms:modified>
</cp:coreProperties>
</file>